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handoutMasterIdLst>
    <p:handoutMasterId r:id="rId46"/>
  </p:handoutMasterIdLst>
  <p:sldIdLst>
    <p:sldId id="256" r:id="rId2"/>
    <p:sldId id="265" r:id="rId3"/>
    <p:sldId id="268" r:id="rId4"/>
    <p:sldId id="266" r:id="rId5"/>
    <p:sldId id="279" r:id="rId6"/>
    <p:sldId id="257" r:id="rId7"/>
    <p:sldId id="259" r:id="rId8"/>
    <p:sldId id="260" r:id="rId9"/>
    <p:sldId id="281" r:id="rId10"/>
    <p:sldId id="283" r:id="rId11"/>
    <p:sldId id="284" r:id="rId12"/>
    <p:sldId id="267" r:id="rId13"/>
    <p:sldId id="262" r:id="rId14"/>
    <p:sldId id="282" r:id="rId15"/>
    <p:sldId id="264" r:id="rId16"/>
    <p:sldId id="285" r:id="rId17"/>
    <p:sldId id="286" r:id="rId18"/>
    <p:sldId id="287" r:id="rId19"/>
    <p:sldId id="269" r:id="rId20"/>
    <p:sldId id="315" r:id="rId21"/>
    <p:sldId id="272" r:id="rId22"/>
    <p:sldId id="290" r:id="rId23"/>
    <p:sldId id="291" r:id="rId24"/>
    <p:sldId id="293" r:id="rId25"/>
    <p:sldId id="292" r:id="rId26"/>
    <p:sldId id="294" r:id="rId27"/>
    <p:sldId id="295" r:id="rId28"/>
    <p:sldId id="296" r:id="rId29"/>
    <p:sldId id="297" r:id="rId30"/>
    <p:sldId id="298" r:id="rId31"/>
    <p:sldId id="299" r:id="rId32"/>
    <p:sldId id="305" r:id="rId33"/>
    <p:sldId id="300" r:id="rId34"/>
    <p:sldId id="306" r:id="rId35"/>
    <p:sldId id="301" r:id="rId36"/>
    <p:sldId id="307" r:id="rId37"/>
    <p:sldId id="302" r:id="rId38"/>
    <p:sldId id="312" r:id="rId39"/>
    <p:sldId id="273" r:id="rId40"/>
    <p:sldId id="274" r:id="rId41"/>
    <p:sldId id="314" r:id="rId42"/>
    <p:sldId id="313" r:id="rId43"/>
    <p:sldId id="278" r:id="rId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84FE64B5-C7FA-134E-A02F-12E96BF3DE57}">
          <p14:sldIdLst>
            <p14:sldId id="256"/>
            <p14:sldId id="265"/>
            <p14:sldId id="268"/>
          </p14:sldIdLst>
        </p14:section>
        <p14:section name="touhami" id="{2F1E2DBD-F5FE-F14D-A16E-F5AFA1405DFB}">
          <p14:sldIdLst>
            <p14:sldId id="266"/>
            <p14:sldId id="279"/>
            <p14:sldId id="257"/>
            <p14:sldId id="259"/>
            <p14:sldId id="260"/>
            <p14:sldId id="281"/>
            <p14:sldId id="283"/>
            <p14:sldId id="284"/>
            <p14:sldId id="267"/>
          </p14:sldIdLst>
        </p14:section>
        <p14:section name="oussama" id="{65C39876-FC6F-2E42-B1FB-A78B0B393F65}">
          <p14:sldIdLst>
            <p14:sldId id="262"/>
            <p14:sldId id="282"/>
            <p14:sldId id="264"/>
            <p14:sldId id="285"/>
            <p14:sldId id="286"/>
            <p14:sldId id="287"/>
            <p14:sldId id="269"/>
          </p14:sldIdLst>
        </p14:section>
        <p14:section name="Yassine" id="{D82485CB-AF89-4C4F-9A20-30A0A889F623}">
          <p14:sldIdLst>
            <p14:sldId id="315"/>
            <p14:sldId id="272"/>
            <p14:sldId id="290"/>
            <p14:sldId id="291"/>
            <p14:sldId id="293"/>
            <p14:sldId id="292"/>
            <p14:sldId id="294"/>
            <p14:sldId id="295"/>
            <p14:sldId id="296"/>
            <p14:sldId id="297"/>
            <p14:sldId id="298"/>
            <p14:sldId id="299"/>
            <p14:sldId id="305"/>
            <p14:sldId id="300"/>
            <p14:sldId id="306"/>
            <p14:sldId id="301"/>
            <p14:sldId id="307"/>
            <p14:sldId id="302"/>
            <p14:sldId id="312"/>
            <p14:sldId id="273"/>
          </p14:sldIdLst>
        </p14:section>
        <p14:section name="conclusion" id="{87E9E450-F488-0A4D-A202-46B3E0C7F12D}">
          <p14:sldIdLst>
            <p14:sldId id="274"/>
            <p14:sldId id="314"/>
            <p14:sldId id="313"/>
            <p14:sldId id="27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0074FF"/>
    <a:srgbClr val="EB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78"/>
    <p:restoredTop sz="92615"/>
  </p:normalViewPr>
  <p:slideViewPr>
    <p:cSldViewPr>
      <p:cViewPr varScale="1">
        <p:scale>
          <a:sx n="81" d="100"/>
          <a:sy n="81" d="100"/>
        </p:scale>
        <p:origin x="610"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0418C81-655B-3F23-7DB3-165446256B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Smart office</a:t>
            </a:r>
          </a:p>
        </p:txBody>
      </p:sp>
      <p:sp>
        <p:nvSpPr>
          <p:cNvPr id="3" name="Espace réservé de la date 2">
            <a:extLst>
              <a:ext uri="{FF2B5EF4-FFF2-40B4-BE49-F238E27FC236}">
                <a16:creationId xmlns:a16="http://schemas.microsoft.com/office/drawing/2014/main" id="{1DCEC50E-7770-8A3B-DA7D-A1245C3661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fr-MA"/>
              <a:t>08/06/2023</a:t>
            </a:r>
            <a:endParaRPr lang="fr-FR"/>
          </a:p>
        </p:txBody>
      </p:sp>
      <p:sp>
        <p:nvSpPr>
          <p:cNvPr id="4" name="Espace réservé du pied de page 3">
            <a:extLst>
              <a:ext uri="{FF2B5EF4-FFF2-40B4-BE49-F238E27FC236}">
                <a16:creationId xmlns:a16="http://schemas.microsoft.com/office/drawing/2014/main" id="{4CA3CBDD-2D59-C479-1D06-AD62E67853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SOA</a:t>
            </a:r>
          </a:p>
        </p:txBody>
      </p:sp>
      <p:sp>
        <p:nvSpPr>
          <p:cNvPr id="5" name="Espace réservé du numéro de diapositive 4">
            <a:extLst>
              <a:ext uri="{FF2B5EF4-FFF2-40B4-BE49-F238E27FC236}">
                <a16:creationId xmlns:a16="http://schemas.microsoft.com/office/drawing/2014/main" id="{36A15BDA-1D5F-76BF-A785-76921489B4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56F0A5-3363-7B40-AE34-06D3034F8587}" type="slidenum">
              <a:rPr lang="fr-FR" smtClean="0"/>
              <a:t>‹N°›</a:t>
            </a:fld>
            <a:endParaRPr lang="fr-FR"/>
          </a:p>
        </p:txBody>
      </p:sp>
    </p:spTree>
    <p:extLst>
      <p:ext uri="{BB962C8B-B14F-4D97-AF65-F5344CB8AC3E}">
        <p14:creationId xmlns:p14="http://schemas.microsoft.com/office/powerpoint/2010/main" val="10060941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Smart office</a:t>
            </a: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fr-MA"/>
              <a:t>08/06/2023</a:t>
            </a:r>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fr-FR"/>
              <a:t>SOA</a:t>
            </a: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2F72-1A3A-7F49-A713-00A665576736}" type="slidenum">
              <a:rPr lang="fr-FR" smtClean="0"/>
              <a:t>‹N°›</a:t>
            </a:fld>
            <a:endParaRPr lang="fr-FR"/>
          </a:p>
        </p:txBody>
      </p:sp>
    </p:spTree>
    <p:extLst>
      <p:ext uri="{BB962C8B-B14F-4D97-AF65-F5344CB8AC3E}">
        <p14:creationId xmlns:p14="http://schemas.microsoft.com/office/powerpoint/2010/main" val="271197798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bureau est un espace crucial au sein d'une entreprise, représentant un lieu de travail et de productivité où la plupart des employés passent la majeure partie de leur temps professionnel dans leur entreprise respective. </a:t>
            </a:r>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5</a:t>
            </a:fld>
            <a:endParaRPr lang="fr-FR"/>
          </a:p>
        </p:txBody>
      </p:sp>
    </p:spTree>
    <p:extLst>
      <p:ext uri="{BB962C8B-B14F-4D97-AF65-F5344CB8AC3E}">
        <p14:creationId xmlns:p14="http://schemas.microsoft.com/office/powerpoint/2010/main" val="3157534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16</a:t>
            </a:fld>
            <a:endParaRPr lang="fr-FR"/>
          </a:p>
        </p:txBody>
      </p:sp>
    </p:spTree>
    <p:extLst>
      <p:ext uri="{BB962C8B-B14F-4D97-AF65-F5344CB8AC3E}">
        <p14:creationId xmlns:p14="http://schemas.microsoft.com/office/powerpoint/2010/main" val="1226207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20</a:t>
            </a:fld>
            <a:endParaRPr lang="fr-FR"/>
          </a:p>
        </p:txBody>
      </p:sp>
    </p:spTree>
    <p:extLst>
      <p:ext uri="{BB962C8B-B14F-4D97-AF65-F5344CB8AC3E}">
        <p14:creationId xmlns:p14="http://schemas.microsoft.com/office/powerpoint/2010/main" val="313944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26</a:t>
            </a:fld>
            <a:endParaRPr lang="fr-FR"/>
          </a:p>
        </p:txBody>
      </p:sp>
    </p:spTree>
    <p:extLst>
      <p:ext uri="{BB962C8B-B14F-4D97-AF65-F5344CB8AC3E}">
        <p14:creationId xmlns:p14="http://schemas.microsoft.com/office/powerpoint/2010/main" val="378941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27</a:t>
            </a:fld>
            <a:endParaRPr lang="fr-FR"/>
          </a:p>
        </p:txBody>
      </p:sp>
    </p:spTree>
    <p:extLst>
      <p:ext uri="{BB962C8B-B14F-4D97-AF65-F5344CB8AC3E}">
        <p14:creationId xmlns:p14="http://schemas.microsoft.com/office/powerpoint/2010/main" val="3250675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31</a:t>
            </a:fld>
            <a:endParaRPr lang="fr-FR"/>
          </a:p>
        </p:txBody>
      </p:sp>
    </p:spTree>
    <p:extLst>
      <p:ext uri="{BB962C8B-B14F-4D97-AF65-F5344CB8AC3E}">
        <p14:creationId xmlns:p14="http://schemas.microsoft.com/office/powerpoint/2010/main" val="2464678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41</a:t>
            </a:fld>
            <a:endParaRPr lang="fr-FR"/>
          </a:p>
        </p:txBody>
      </p:sp>
    </p:spTree>
    <p:extLst>
      <p:ext uri="{BB962C8B-B14F-4D97-AF65-F5344CB8AC3E}">
        <p14:creationId xmlns:p14="http://schemas.microsoft.com/office/powerpoint/2010/main" val="216648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b="0" i="0" u="none" strike="noStrike" dirty="0">
                <a:solidFill>
                  <a:srgbClr val="050E17"/>
                </a:solidFill>
                <a:effectLst/>
                <a:latin typeface="-apple-system"/>
              </a:rPr>
              <a:t>Partie 1 : Dans la plupart des bureaux, les solutions de sécurité sont souvent anciennes, avec des capteurs environnementaux sans valeur.</a:t>
            </a:r>
          </a:p>
          <a:p>
            <a:endParaRPr lang="fr-MA" b="0" i="0" u="none" strike="noStrike" dirty="0">
              <a:solidFill>
                <a:srgbClr val="050E17"/>
              </a:solidFill>
              <a:effectLst/>
              <a:latin typeface="-apple-system"/>
            </a:endParaRPr>
          </a:p>
          <a:p>
            <a:endParaRPr lang="fr-MA" b="0" i="0" u="none" strike="noStrike" dirty="0">
              <a:solidFill>
                <a:srgbClr val="050E17"/>
              </a:solidFill>
              <a:effectLst/>
              <a:latin typeface="-apple-system"/>
            </a:endParaRPr>
          </a:p>
          <a:p>
            <a:endParaRPr lang="fr-MA" b="0" i="0" u="none" strike="noStrike" dirty="0">
              <a:solidFill>
                <a:srgbClr val="050E17"/>
              </a:solidFill>
              <a:effectLst/>
              <a:latin typeface="-apple-system"/>
            </a:endParaRPr>
          </a:p>
          <a:p>
            <a:r>
              <a:rPr lang="fr-MA" b="0" i="0" u="none" strike="noStrike" dirty="0">
                <a:solidFill>
                  <a:srgbClr val="050E17"/>
                </a:solidFill>
                <a:effectLst/>
                <a:latin typeface="-apple-system"/>
              </a:rPr>
              <a:t>Partie 2 : Ceci peux créer de l'inquiétude chez les employés, surtout lorsqu'ils se rappellent des pires scénarios, </a:t>
            </a:r>
          </a:p>
          <a:p>
            <a:r>
              <a:rPr lang="fr-MA" b="0" i="0" u="none" strike="noStrike" dirty="0">
                <a:solidFill>
                  <a:srgbClr val="050E17"/>
                </a:solidFill>
                <a:effectLst/>
                <a:latin typeface="-apple-system"/>
              </a:rPr>
              <a:t>tels que les incendies ou les fuites de gaz toxiques. </a:t>
            </a:r>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6</a:t>
            </a:fld>
            <a:endParaRPr lang="fr-FR"/>
          </a:p>
        </p:txBody>
      </p:sp>
    </p:spTree>
    <p:extLst>
      <p:ext uri="{BB962C8B-B14F-4D97-AF65-F5344CB8AC3E}">
        <p14:creationId xmlns:p14="http://schemas.microsoft.com/office/powerpoint/2010/main" val="4142598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b="0" i="0" u="none" strike="noStrike" dirty="0">
                <a:solidFill>
                  <a:srgbClr val="050E17"/>
                </a:solidFill>
                <a:effectLst/>
                <a:latin typeface="-apple-system"/>
              </a:rPr>
              <a:t>Partie 1 :Afin de garantir la sécurité des employés dans les bureaux, une solution de plus en plus utilisée est l'IoT.</a:t>
            </a:r>
          </a:p>
          <a:p>
            <a:pPr marL="0" marR="0" lvl="0" indent="0" algn="l" defTabSz="914400" rtl="0" eaLnBrk="1" fontAlgn="auto" latinLnBrk="0" hangingPunct="1">
              <a:lnSpc>
                <a:spcPct val="100000"/>
              </a:lnSpc>
              <a:spcBef>
                <a:spcPts val="0"/>
              </a:spcBef>
              <a:spcAft>
                <a:spcPts val="0"/>
              </a:spcAft>
              <a:buClrTx/>
              <a:buSzTx/>
              <a:buFontTx/>
              <a:buNone/>
              <a:tabLst/>
              <a:defRPr/>
            </a:pPr>
            <a:r>
              <a:rPr lang="fr-MA" b="0" i="0" u="none" strike="noStrike" dirty="0">
                <a:solidFill>
                  <a:srgbClr val="050E17"/>
                </a:solidFill>
                <a:effectLst/>
                <a:latin typeface="-apple-system"/>
              </a:rPr>
              <a:t>Partie 2 :Grâce à cette technologie, les données des capteurs peuvent être facilement visualisées de manière efficace.</a:t>
            </a:r>
          </a:p>
          <a:p>
            <a:pPr marL="0" marR="0" lvl="0" indent="0" algn="l" defTabSz="914400" rtl="0" eaLnBrk="1" fontAlgn="auto" latinLnBrk="0" hangingPunct="1">
              <a:lnSpc>
                <a:spcPct val="100000"/>
              </a:lnSpc>
              <a:spcBef>
                <a:spcPts val="0"/>
              </a:spcBef>
              <a:spcAft>
                <a:spcPts val="0"/>
              </a:spcAft>
              <a:buClrTx/>
              <a:buSzTx/>
              <a:buFontTx/>
              <a:buNone/>
              <a:tabLst/>
              <a:defRPr/>
            </a:pPr>
            <a:r>
              <a:rPr lang="fr-MA" b="0" i="0" u="none" strike="noStrike" dirty="0">
                <a:solidFill>
                  <a:srgbClr val="050E17"/>
                </a:solidFill>
                <a:effectLst/>
                <a:latin typeface="-apple-system"/>
              </a:rPr>
              <a:t>Partie 2 :Ce qui permet aux employés de se sentir en sécurité et moins inquiets.</a:t>
            </a:r>
          </a:p>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7</a:t>
            </a:fld>
            <a:endParaRPr lang="fr-FR"/>
          </a:p>
        </p:txBody>
      </p:sp>
    </p:spTree>
    <p:extLst>
      <p:ext uri="{BB962C8B-B14F-4D97-AF65-F5344CB8AC3E}">
        <p14:creationId xmlns:p14="http://schemas.microsoft.com/office/powerpoint/2010/main" val="15860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Partie 1: </a:t>
            </a:r>
            <a:r>
              <a:rPr lang="fr-MA" b="0" i="0" u="none" strike="noStrike" dirty="0">
                <a:solidFill>
                  <a:srgbClr val="050E17"/>
                </a:solidFill>
                <a:effectLst/>
                <a:latin typeface="-apple-system"/>
              </a:rPr>
              <a:t>L'application de l'IoT dans les bureaux permet de les rendre intelligents grâce aux technologies présentées.</a:t>
            </a:r>
          </a:p>
          <a:p>
            <a:r>
              <a:rPr lang="fr-MA" b="0" i="0" u="none" strike="noStrike" dirty="0">
                <a:solidFill>
                  <a:srgbClr val="050E17"/>
                </a:solidFill>
                <a:effectLst/>
                <a:latin typeface="-apple-system"/>
              </a:rPr>
              <a:t>Partie 2 : De plus, le marché des capteurs et des services IoT est en pleine expansion,</a:t>
            </a:r>
          </a:p>
          <a:p>
            <a:r>
              <a:rPr lang="fr-MA" b="0" i="0" u="none" strike="noStrike" dirty="0">
                <a:solidFill>
                  <a:srgbClr val="050E17"/>
                </a:solidFill>
                <a:effectLst/>
                <a:latin typeface="-apple-system"/>
              </a:rPr>
              <a:t>ce qui ouvre la voie à un développement futur de systèmes de sécurité environnementale basés sur l'IoT.</a:t>
            </a:r>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8</a:t>
            </a:fld>
            <a:endParaRPr lang="fr-FR"/>
          </a:p>
        </p:txBody>
      </p:sp>
    </p:spTree>
    <p:extLst>
      <p:ext uri="{BB962C8B-B14F-4D97-AF65-F5344CB8AC3E}">
        <p14:creationId xmlns:p14="http://schemas.microsoft.com/office/powerpoint/2010/main" val="270068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Alors on a </a:t>
            </a:r>
            <a:r>
              <a:rPr lang="fr-MA" b="0" i="0" u="none" strike="noStrike" dirty="0">
                <a:solidFill>
                  <a:srgbClr val="FFFFFF"/>
                </a:solidFill>
                <a:effectLst/>
                <a:latin typeface="-apple-system"/>
              </a:rPr>
              <a:t>penser a développer un système de sécurité environnementale basé sur </a:t>
            </a:r>
            <a:r>
              <a:rPr lang="fr-MA" b="0" i="0" u="none" strike="noStrike" dirty="0" err="1">
                <a:solidFill>
                  <a:srgbClr val="FFFFFF"/>
                </a:solidFill>
                <a:effectLst/>
                <a:latin typeface="-apple-system"/>
              </a:rPr>
              <a:t>l’iot</a:t>
            </a:r>
            <a:r>
              <a:rPr lang="fr-MA" b="0" i="0" u="none" strike="noStrike" dirty="0">
                <a:solidFill>
                  <a:srgbClr val="FFFFFF"/>
                </a:solidFill>
                <a:effectLst/>
                <a:latin typeface="-apple-system"/>
              </a:rPr>
              <a:t> </a:t>
            </a:r>
          </a:p>
          <a:p>
            <a:r>
              <a:rPr lang="fr-MA" b="0" i="0" u="none" strike="noStrike" dirty="0">
                <a:solidFill>
                  <a:srgbClr val="FFFFFF"/>
                </a:solidFill>
                <a:effectLst/>
                <a:latin typeface="-apple-system"/>
              </a:rPr>
              <a:t>Notre système permettra d’un  clique de suivre la qualité de l’environnement de travail.</a:t>
            </a:r>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9</a:t>
            </a:fld>
            <a:endParaRPr lang="fr-FR"/>
          </a:p>
        </p:txBody>
      </p:sp>
    </p:spTree>
    <p:extLst>
      <p:ext uri="{BB962C8B-B14F-4D97-AF65-F5344CB8AC3E}">
        <p14:creationId xmlns:p14="http://schemas.microsoft.com/office/powerpoint/2010/main" val="337016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a:t>
            </a:r>
            <a:r>
              <a:rPr lang="fr-FR" sz="12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2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p>
          <a:p>
            <a:r>
              <a:rPr lang="fr-MA" b="0" i="0" u="none" strike="noStrike" dirty="0">
                <a:solidFill>
                  <a:srgbClr val="050E17"/>
                </a:solidFill>
                <a:effectLst/>
                <a:latin typeface="-apple-system"/>
              </a:rPr>
              <a:t>permettra aux utilisateurs de consulter en continu </a:t>
            </a:r>
          </a:p>
          <a:p>
            <a:r>
              <a:rPr lang="fr-MA" b="0" i="0" u="none" strike="noStrike" dirty="0">
                <a:solidFill>
                  <a:srgbClr val="050E17"/>
                </a:solidFill>
                <a:effectLst/>
                <a:latin typeface="-apple-system"/>
              </a:rPr>
              <a:t>les valeurs d'humidité, de gaz et de fumée dans leur bureau,</a:t>
            </a:r>
          </a:p>
          <a:p>
            <a:r>
              <a:rPr lang="fr-MA" b="0" i="0" u="none" strike="noStrike" dirty="0">
                <a:solidFill>
                  <a:srgbClr val="050E17"/>
                </a:solidFill>
                <a:effectLst/>
                <a:latin typeface="-apple-system"/>
              </a:rPr>
              <a:t> depuis n'importe quel endroit.</a:t>
            </a:r>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10</a:t>
            </a:fld>
            <a:endParaRPr lang="fr-FR"/>
          </a:p>
        </p:txBody>
      </p:sp>
    </p:spTree>
    <p:extLst>
      <p:ext uri="{BB962C8B-B14F-4D97-AF65-F5344CB8AC3E}">
        <p14:creationId xmlns:p14="http://schemas.microsoft.com/office/powerpoint/2010/main" val="2200405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Notre </a:t>
            </a:r>
            <a:r>
              <a:rPr lang="fr-FR" sz="12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2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p>
          <a:p>
            <a:r>
              <a:rPr lang="fr-MA" b="0" i="0" u="none" strike="noStrike" dirty="0">
                <a:solidFill>
                  <a:srgbClr val="050E17"/>
                </a:solidFill>
                <a:effectLst/>
                <a:latin typeface="-apple-system"/>
              </a:rPr>
              <a:t>sera capable de détecter les valeurs anormales d'humidité et de contacter les utilisateurs par e-mail pour les informer.</a:t>
            </a:r>
          </a:p>
          <a:p>
            <a:r>
              <a:rPr lang="fr-MA" b="0" i="0" u="none" strike="noStrike" dirty="0">
                <a:solidFill>
                  <a:srgbClr val="050E17"/>
                </a:solidFill>
                <a:effectLst/>
                <a:latin typeface="-apple-system"/>
              </a:rPr>
              <a:t> Dans le cas de valeurs anormales de fumée ou de gaz toxique, elle effectuera des appels d'urgence aux pompiers.</a:t>
            </a:r>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11</a:t>
            </a:fld>
            <a:endParaRPr lang="fr-FR"/>
          </a:p>
        </p:txBody>
      </p:sp>
    </p:spTree>
    <p:extLst>
      <p:ext uri="{BB962C8B-B14F-4D97-AF65-F5344CB8AC3E}">
        <p14:creationId xmlns:p14="http://schemas.microsoft.com/office/powerpoint/2010/main" val="1694603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14</a:t>
            </a:fld>
            <a:endParaRPr lang="fr-FR"/>
          </a:p>
        </p:txBody>
      </p:sp>
    </p:spTree>
    <p:extLst>
      <p:ext uri="{BB962C8B-B14F-4D97-AF65-F5344CB8AC3E}">
        <p14:creationId xmlns:p14="http://schemas.microsoft.com/office/powerpoint/2010/main" val="3475723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15</a:t>
            </a:fld>
            <a:endParaRPr lang="fr-FR"/>
          </a:p>
        </p:txBody>
      </p:sp>
    </p:spTree>
    <p:extLst>
      <p:ext uri="{BB962C8B-B14F-4D97-AF65-F5344CB8AC3E}">
        <p14:creationId xmlns:p14="http://schemas.microsoft.com/office/powerpoint/2010/main" val="4212269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64AB4-D54E-5D24-272D-B161FD20742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C2F1C03-525A-D35D-7049-4E35D6A076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F52AA87-CEA8-A331-B446-5CC2A02D42BF}"/>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A6317FD7-C840-4D0C-131E-AB2B9B8F23D2}"/>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7B4AACE-628A-700A-97F2-037B7D57F7A9}"/>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4022649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8D67B5-8400-C22D-1DF8-AE01F6A3723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0E50351-36CE-5F6A-B952-D3136B9DA9D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DF06C0-3197-66D9-40D8-BA7161D484EE}"/>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F8447141-2608-0198-31ED-2131FA4C791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1847BA3F-9188-C2DD-CADC-554DA517F1B9}"/>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417270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FDB39CE-CA71-584A-58F3-7E90B415965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D0C724B-40AB-A485-1ACE-92076CBC74A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EE02CF-748B-BB8A-6AE5-9D760D083E48}"/>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F5913EB6-1AE0-2EC2-1F5F-248861FA4187}"/>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1AED768-9FCB-5EFE-E810-42565299FB43}"/>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3467158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5CFFE7-E603-D50B-1086-C295B554DFB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755760F-3784-757E-1FCA-0220A0DC0D5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5CF5846-3FFC-7299-13F6-9BBF217291BD}"/>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6B57155A-5115-04EF-EC10-C83FDBA9E8AD}"/>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E72CBE54-15F0-C030-D0D0-D3ACEDB8909B}"/>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1889811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1E05A0-E998-9393-D05B-22584AECD76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09D4C4E-2BD0-0698-81E6-9BD20E0965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1DB55BB-76EA-E8B4-633F-60BF2AD2F470}"/>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047478B-3F6D-8E22-42DB-6978960ED488}"/>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0DD9C161-A251-8412-954C-223802F8CF16}"/>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2553856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195EFF-DBBD-CB01-40CE-ECCC37EB5C8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B95D9F2-1D5A-F8E8-EA3D-0A5502A7A4F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DD4A1A6-3115-1F13-1954-F5E4415491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DFBAFC2-DA40-3404-A12E-C78CBC8D20A4}"/>
              </a:ext>
            </a:extLst>
          </p:cNvPr>
          <p:cNvSpPr>
            <a:spLocks noGrp="1"/>
          </p:cNvSpPr>
          <p:nvPr>
            <p:ph type="dt" sz="half" idx="10"/>
          </p:nvPr>
        </p:nvSpPr>
        <p:spPr/>
        <p:txBody>
          <a:bodyPr/>
          <a:lstStyle/>
          <a:p>
            <a:r>
              <a:rPr lang="fr-MA"/>
              <a:t>09/06/2023</a:t>
            </a:r>
            <a:endParaRPr lang="fr-FR"/>
          </a:p>
        </p:txBody>
      </p:sp>
      <p:sp>
        <p:nvSpPr>
          <p:cNvPr id="6" name="Espace réservé du pied de page 5">
            <a:extLst>
              <a:ext uri="{FF2B5EF4-FFF2-40B4-BE49-F238E27FC236}">
                <a16:creationId xmlns:a16="http://schemas.microsoft.com/office/drawing/2014/main" id="{501B1F7E-CE47-BB0E-D08A-0845897F2DE4}"/>
              </a:ext>
            </a:extLst>
          </p:cNvPr>
          <p:cNvSpPr>
            <a:spLocks noGrp="1"/>
          </p:cNvSpPr>
          <p:nvPr>
            <p:ph type="ftr" sz="quarter" idx="11"/>
          </p:nvPr>
        </p:nvSpPr>
        <p:spPr/>
        <p:txBody>
          <a:bodyPr/>
          <a:lstStyle/>
          <a:p>
            <a:r>
              <a:rPr lang="fr-FR"/>
              <a:t>soutenance projet de fin d'études </a:t>
            </a:r>
          </a:p>
        </p:txBody>
      </p:sp>
      <p:sp>
        <p:nvSpPr>
          <p:cNvPr id="7" name="Espace réservé du numéro de diapositive 6">
            <a:extLst>
              <a:ext uri="{FF2B5EF4-FFF2-40B4-BE49-F238E27FC236}">
                <a16:creationId xmlns:a16="http://schemas.microsoft.com/office/drawing/2014/main" id="{4DE0CB1F-3A36-ADE7-FA0D-55188C534A02}"/>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2874082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7B212C-320C-DAD4-65DC-440754A9E7C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63B583E-CBF5-077D-0BDC-C8A7EBA619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4020D8F-6EE4-C9CC-E040-96CE2AB7738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CFD73FB-5405-A3C6-FDEB-60F2C7EC17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99605A5-2DCA-99DF-64A2-4842B463759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414B5F0-0761-AF1E-BFAC-0B9C612A7A25}"/>
              </a:ext>
            </a:extLst>
          </p:cNvPr>
          <p:cNvSpPr>
            <a:spLocks noGrp="1"/>
          </p:cNvSpPr>
          <p:nvPr>
            <p:ph type="dt" sz="half" idx="10"/>
          </p:nvPr>
        </p:nvSpPr>
        <p:spPr/>
        <p:txBody>
          <a:bodyPr/>
          <a:lstStyle/>
          <a:p>
            <a:r>
              <a:rPr lang="fr-MA"/>
              <a:t>09/06/2023</a:t>
            </a:r>
            <a:endParaRPr lang="fr-FR"/>
          </a:p>
        </p:txBody>
      </p:sp>
      <p:sp>
        <p:nvSpPr>
          <p:cNvPr id="8" name="Espace réservé du pied de page 7">
            <a:extLst>
              <a:ext uri="{FF2B5EF4-FFF2-40B4-BE49-F238E27FC236}">
                <a16:creationId xmlns:a16="http://schemas.microsoft.com/office/drawing/2014/main" id="{82F9ACA5-8D3A-6126-F3A6-314F572D1E29}"/>
              </a:ext>
            </a:extLst>
          </p:cNvPr>
          <p:cNvSpPr>
            <a:spLocks noGrp="1"/>
          </p:cNvSpPr>
          <p:nvPr>
            <p:ph type="ftr" sz="quarter" idx="11"/>
          </p:nvPr>
        </p:nvSpPr>
        <p:spPr/>
        <p:txBody>
          <a:bodyPr/>
          <a:lstStyle/>
          <a:p>
            <a:r>
              <a:rPr lang="fr-FR"/>
              <a:t>soutenance projet de fin d'études </a:t>
            </a:r>
          </a:p>
        </p:txBody>
      </p:sp>
      <p:sp>
        <p:nvSpPr>
          <p:cNvPr id="9" name="Espace réservé du numéro de diapositive 8">
            <a:extLst>
              <a:ext uri="{FF2B5EF4-FFF2-40B4-BE49-F238E27FC236}">
                <a16:creationId xmlns:a16="http://schemas.microsoft.com/office/drawing/2014/main" id="{3B03A7D8-142E-11C6-7CE7-7433CBE8A398}"/>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964836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4AF7E-4C37-C967-9ECD-575D86C6B6F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CB21E8E-BB5B-1757-DBD0-7E2FA9CEF617}"/>
              </a:ext>
            </a:extLst>
          </p:cNvPr>
          <p:cNvSpPr>
            <a:spLocks noGrp="1"/>
          </p:cNvSpPr>
          <p:nvPr>
            <p:ph type="dt" sz="half" idx="10"/>
          </p:nvPr>
        </p:nvSpPr>
        <p:spPr/>
        <p:txBody>
          <a:bodyPr/>
          <a:lstStyle/>
          <a:p>
            <a:r>
              <a:rPr lang="fr-MA"/>
              <a:t>09/06/2023</a:t>
            </a:r>
            <a:endParaRPr lang="fr-FR"/>
          </a:p>
        </p:txBody>
      </p:sp>
      <p:sp>
        <p:nvSpPr>
          <p:cNvPr id="4" name="Espace réservé du pied de page 3">
            <a:extLst>
              <a:ext uri="{FF2B5EF4-FFF2-40B4-BE49-F238E27FC236}">
                <a16:creationId xmlns:a16="http://schemas.microsoft.com/office/drawing/2014/main" id="{F6FC696F-8B05-BCF0-6E30-17D8ED85A0D3}"/>
              </a:ext>
            </a:extLst>
          </p:cNvPr>
          <p:cNvSpPr>
            <a:spLocks noGrp="1"/>
          </p:cNvSpPr>
          <p:nvPr>
            <p:ph type="ftr" sz="quarter" idx="11"/>
          </p:nvPr>
        </p:nvSpPr>
        <p:spPr/>
        <p:txBody>
          <a:bodyPr/>
          <a:lstStyle/>
          <a:p>
            <a:r>
              <a:rPr lang="fr-FR"/>
              <a:t>soutenance projet de fin d'études </a:t>
            </a:r>
          </a:p>
        </p:txBody>
      </p:sp>
      <p:sp>
        <p:nvSpPr>
          <p:cNvPr id="5" name="Espace réservé du numéro de diapositive 4">
            <a:extLst>
              <a:ext uri="{FF2B5EF4-FFF2-40B4-BE49-F238E27FC236}">
                <a16:creationId xmlns:a16="http://schemas.microsoft.com/office/drawing/2014/main" id="{C3BCEF5A-5840-E4F6-4B25-ED39B3ECB931}"/>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2784920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B2A4DF2-451C-2B0E-7439-0F0DFE69C483}"/>
              </a:ext>
            </a:extLst>
          </p:cNvPr>
          <p:cNvSpPr>
            <a:spLocks noGrp="1"/>
          </p:cNvSpPr>
          <p:nvPr>
            <p:ph type="dt" sz="half" idx="10"/>
          </p:nvPr>
        </p:nvSpPr>
        <p:spPr/>
        <p:txBody>
          <a:bodyPr/>
          <a:lstStyle/>
          <a:p>
            <a:r>
              <a:rPr lang="fr-MA"/>
              <a:t>09/06/2023</a:t>
            </a:r>
            <a:endParaRPr lang="fr-FR"/>
          </a:p>
        </p:txBody>
      </p:sp>
      <p:sp>
        <p:nvSpPr>
          <p:cNvPr id="3" name="Espace réservé du pied de page 2">
            <a:extLst>
              <a:ext uri="{FF2B5EF4-FFF2-40B4-BE49-F238E27FC236}">
                <a16:creationId xmlns:a16="http://schemas.microsoft.com/office/drawing/2014/main" id="{110FF027-E3F2-5235-BC0B-03B6DD8993F5}"/>
              </a:ext>
            </a:extLst>
          </p:cNvPr>
          <p:cNvSpPr>
            <a:spLocks noGrp="1"/>
          </p:cNvSpPr>
          <p:nvPr>
            <p:ph type="ftr" sz="quarter" idx="11"/>
          </p:nvPr>
        </p:nvSpPr>
        <p:spPr/>
        <p:txBody>
          <a:bodyPr/>
          <a:lstStyle/>
          <a:p>
            <a:r>
              <a:rPr lang="fr-FR"/>
              <a:t>soutenance projet de fin d'études </a:t>
            </a:r>
          </a:p>
        </p:txBody>
      </p:sp>
      <p:sp>
        <p:nvSpPr>
          <p:cNvPr id="4" name="Espace réservé du numéro de diapositive 3">
            <a:extLst>
              <a:ext uri="{FF2B5EF4-FFF2-40B4-BE49-F238E27FC236}">
                <a16:creationId xmlns:a16="http://schemas.microsoft.com/office/drawing/2014/main" id="{B9F7C2EE-84FC-B6F2-2BFA-FB96BF836F3B}"/>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1168311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9B41E-A733-DC5D-5716-D03F4C78FE8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FA9E702-E138-3CE8-9350-99EF69A3A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C6FB550-BC8F-4FC9-4434-1B71EE681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23DB1F7-FD61-D617-86FA-E2B1D29E78B5}"/>
              </a:ext>
            </a:extLst>
          </p:cNvPr>
          <p:cNvSpPr>
            <a:spLocks noGrp="1"/>
          </p:cNvSpPr>
          <p:nvPr>
            <p:ph type="dt" sz="half" idx="10"/>
          </p:nvPr>
        </p:nvSpPr>
        <p:spPr/>
        <p:txBody>
          <a:bodyPr/>
          <a:lstStyle/>
          <a:p>
            <a:r>
              <a:rPr lang="fr-MA"/>
              <a:t>09/06/2023</a:t>
            </a:r>
            <a:endParaRPr lang="fr-FR"/>
          </a:p>
        </p:txBody>
      </p:sp>
      <p:sp>
        <p:nvSpPr>
          <p:cNvPr id="6" name="Espace réservé du pied de page 5">
            <a:extLst>
              <a:ext uri="{FF2B5EF4-FFF2-40B4-BE49-F238E27FC236}">
                <a16:creationId xmlns:a16="http://schemas.microsoft.com/office/drawing/2014/main" id="{C2FB7BA1-8396-EE1C-A88F-1EEC0D9416CD}"/>
              </a:ext>
            </a:extLst>
          </p:cNvPr>
          <p:cNvSpPr>
            <a:spLocks noGrp="1"/>
          </p:cNvSpPr>
          <p:nvPr>
            <p:ph type="ftr" sz="quarter" idx="11"/>
          </p:nvPr>
        </p:nvSpPr>
        <p:spPr/>
        <p:txBody>
          <a:bodyPr/>
          <a:lstStyle/>
          <a:p>
            <a:r>
              <a:rPr lang="fr-FR"/>
              <a:t>soutenance projet de fin d'études </a:t>
            </a:r>
          </a:p>
        </p:txBody>
      </p:sp>
      <p:sp>
        <p:nvSpPr>
          <p:cNvPr id="7" name="Espace réservé du numéro de diapositive 6">
            <a:extLst>
              <a:ext uri="{FF2B5EF4-FFF2-40B4-BE49-F238E27FC236}">
                <a16:creationId xmlns:a16="http://schemas.microsoft.com/office/drawing/2014/main" id="{D576A533-32A2-10F5-5B16-C54CC83C0C8C}"/>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186298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25C36-2BC0-F3EA-E930-DAD6BE67EF3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2BD445C-189C-0D13-8A9F-5EEF0665B6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B8589FA-2F10-82F6-9143-16C01B573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0289315-0AAA-A2B4-C8AC-24E1BC10A23E}"/>
              </a:ext>
            </a:extLst>
          </p:cNvPr>
          <p:cNvSpPr>
            <a:spLocks noGrp="1"/>
          </p:cNvSpPr>
          <p:nvPr>
            <p:ph type="dt" sz="half" idx="10"/>
          </p:nvPr>
        </p:nvSpPr>
        <p:spPr/>
        <p:txBody>
          <a:bodyPr/>
          <a:lstStyle/>
          <a:p>
            <a:r>
              <a:rPr lang="fr-MA"/>
              <a:t>09/06/2023</a:t>
            </a:r>
            <a:endParaRPr lang="fr-FR"/>
          </a:p>
        </p:txBody>
      </p:sp>
      <p:sp>
        <p:nvSpPr>
          <p:cNvPr id="6" name="Espace réservé du pied de page 5">
            <a:extLst>
              <a:ext uri="{FF2B5EF4-FFF2-40B4-BE49-F238E27FC236}">
                <a16:creationId xmlns:a16="http://schemas.microsoft.com/office/drawing/2014/main" id="{C1457B07-7A46-2B6E-B225-BE4658D897D5}"/>
              </a:ext>
            </a:extLst>
          </p:cNvPr>
          <p:cNvSpPr>
            <a:spLocks noGrp="1"/>
          </p:cNvSpPr>
          <p:nvPr>
            <p:ph type="ftr" sz="quarter" idx="11"/>
          </p:nvPr>
        </p:nvSpPr>
        <p:spPr/>
        <p:txBody>
          <a:bodyPr/>
          <a:lstStyle/>
          <a:p>
            <a:r>
              <a:rPr lang="fr-FR"/>
              <a:t>soutenance projet de fin d'études </a:t>
            </a:r>
          </a:p>
        </p:txBody>
      </p:sp>
      <p:sp>
        <p:nvSpPr>
          <p:cNvPr id="7" name="Espace réservé du numéro de diapositive 6">
            <a:extLst>
              <a:ext uri="{FF2B5EF4-FFF2-40B4-BE49-F238E27FC236}">
                <a16:creationId xmlns:a16="http://schemas.microsoft.com/office/drawing/2014/main" id="{5E0C46AD-A9A9-2452-BBB4-F3FC0F4976EB}"/>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3771174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718D5C4-8CBB-2902-13DC-A899C8CD9F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2F3CFB3-AF2C-E76C-971D-3DB59F0556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AA84C59-8299-6CB7-F9E5-39D19DFEB5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MA"/>
              <a:t>09/06/2023</a:t>
            </a:r>
            <a:endParaRPr lang="fr-FR"/>
          </a:p>
        </p:txBody>
      </p:sp>
      <p:sp>
        <p:nvSpPr>
          <p:cNvPr id="5" name="Espace réservé du pied de page 4">
            <a:extLst>
              <a:ext uri="{FF2B5EF4-FFF2-40B4-BE49-F238E27FC236}">
                <a16:creationId xmlns:a16="http://schemas.microsoft.com/office/drawing/2014/main" id="{E9A069D1-2267-15FA-1769-0306D4521B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35F4811E-D205-4878-1E67-C3611E786B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29E45-9499-C346-9F18-401FE5241589}" type="slidenum">
              <a:rPr lang="fr-FR" smtClean="0"/>
              <a:t>‹N°›</a:t>
            </a:fld>
            <a:endParaRPr lang="fr-FR"/>
          </a:p>
        </p:txBody>
      </p:sp>
    </p:spTree>
    <p:extLst>
      <p:ext uri="{BB962C8B-B14F-4D97-AF65-F5344CB8AC3E}">
        <p14:creationId xmlns:p14="http://schemas.microsoft.com/office/powerpoint/2010/main" val="1163156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35.svg"/><Relationship Id="rId12" Type="http://schemas.microsoft.com/office/2007/relationships/hdphoto" Target="../media/hdphoto9.wdp"/><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41.sv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2.png"/><Relationship Id="rId5" Type="http://schemas.openxmlformats.org/officeDocument/2006/relationships/image" Target="../media/image33.svg"/><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4.sv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3.png"/><Relationship Id="rId7" Type="http://schemas.microsoft.com/office/2007/relationships/hdphoto" Target="../media/hdphoto10.wdp"/><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4.svg"/><Relationship Id="rId10" Type="http://schemas.openxmlformats.org/officeDocument/2006/relationships/image" Target="../media/image41.svg"/><Relationship Id="rId4" Type="http://schemas.openxmlformats.org/officeDocument/2006/relationships/image" Target="../media/image3.png"/><Relationship Id="rId9" Type="http://schemas.openxmlformats.org/officeDocument/2006/relationships/image" Target="../media/image35.png"/><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46.png"/><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6.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e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image" Target="../media/image48.jpeg"/><Relationship Id="rId16" Type="http://schemas.openxmlformats.org/officeDocument/2006/relationships/image" Target="../media/image67.sv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7.PNG"/><Relationship Id="rId5" Type="http://schemas.openxmlformats.org/officeDocument/2006/relationships/image" Target="../media/image50.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55.jpeg"/><Relationship Id="rId14" Type="http://schemas.openxmlformats.org/officeDocument/2006/relationships/image" Target="../media/image60.jpeg"/></Relationships>
</file>

<file path=ppt/slides/_rels/slide22.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g"/><Relationship Id="rId2"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g"/></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5.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3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slide" Target="slide40.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9.svg"/><Relationship Id="rId9"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2.svg"/><Relationship Id="rId12" Type="http://schemas.microsoft.com/office/2007/relationships/hdphoto" Target="../media/hdphoto3.wdp"/><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5" Type="http://schemas.openxmlformats.org/officeDocument/2006/relationships/image" Target="../media/image15.jpeg"/><Relationship Id="rId10" Type="http://schemas.openxmlformats.org/officeDocument/2006/relationships/image" Target="../media/image12.png"/><Relationship Id="rId4" Type="http://schemas.openxmlformats.org/officeDocument/2006/relationships/image" Target="../media/image9.svg"/><Relationship Id="rId9" Type="http://schemas.microsoft.com/office/2007/relationships/hdphoto" Target="../media/hdphoto2.wdp"/><Relationship Id="rId1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hdphoto" Target="../media/hdphoto7.wdp"/><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13.png"/><Relationship Id="rId12" Type="http://schemas.microsoft.com/office/2007/relationships/hdphoto" Target="../media/hdphoto8.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26.png"/><Relationship Id="rId5" Type="http://schemas.openxmlformats.org/officeDocument/2006/relationships/image" Target="../media/image25.png"/><Relationship Id="rId10" Type="http://schemas.microsoft.com/office/2007/relationships/hdphoto" Target="../media/hdphoto6.wdp"/><Relationship Id="rId4" Type="http://schemas.openxmlformats.org/officeDocument/2006/relationships/image" Target="../media/image24.jpg"/><Relationship Id="rId9" Type="http://schemas.openxmlformats.org/officeDocument/2006/relationships/image" Target="../media/image14.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B94475F-9724-29D1-A657-5C9549E751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764" b="26654"/>
          <a:stretch/>
        </p:blipFill>
        <p:spPr bwMode="auto">
          <a:xfrm>
            <a:off x="-1" y="1"/>
            <a:ext cx="2757489" cy="1338094"/>
          </a:xfrm>
          <a:prstGeom prst="rect">
            <a:avLst/>
          </a:prstGeom>
          <a:solidFill>
            <a:schemeClr val="bg1">
              <a:alpha val="65000"/>
            </a:schemeClr>
          </a:solidFill>
          <a:ln>
            <a:noFill/>
          </a:ln>
          <a:effectLst/>
          <a:extLst>
            <a:ext uri="{53640926-AAD7-44D8-BBD7-CCE9431645EC}">
              <a14:shadowObscured xmlns:a14="http://schemas.microsoft.com/office/drawing/2010/main"/>
            </a:ext>
          </a:extLst>
        </p:spPr>
      </p:pic>
      <p:sp>
        <p:nvSpPr>
          <p:cNvPr id="9" name="Zone de texte 2027946436">
            <a:extLst>
              <a:ext uri="{FF2B5EF4-FFF2-40B4-BE49-F238E27FC236}">
                <a16:creationId xmlns:a16="http://schemas.microsoft.com/office/drawing/2014/main" id="{BCC0FA32-E1BC-33D2-B027-F40A36D5541A}"/>
              </a:ext>
            </a:extLst>
          </p:cNvPr>
          <p:cNvSpPr txBox="1"/>
          <p:nvPr/>
        </p:nvSpPr>
        <p:spPr>
          <a:xfrm>
            <a:off x="3826034" y="0"/>
            <a:ext cx="4539933" cy="1571625"/>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fr-MA" sz="2400" dirty="0">
                <a:ln>
                  <a:noFill/>
                </a:ln>
                <a:solidFill>
                  <a:srgbClr val="4472C4"/>
                </a:solidFill>
                <a:effectLst>
                  <a:outerShdw blurRad="38100" dist="25400" dir="5400000" algn="ctr">
                    <a:srgbClr val="6E747A">
                      <a:alpha val="43000"/>
                    </a:srgbClr>
                  </a:outerShdw>
                </a:effectLst>
                <a:latin typeface="Times New Roman" panose="02020603050405020304" pitchFamily="18" charset="0"/>
                <a:ea typeface="Times New Roman" panose="02020603050405020304" pitchFamily="18" charset="0"/>
              </a:rPr>
              <a:t>Faculté des Sciences BEN M’SICK</a:t>
            </a:r>
            <a:endParaRPr lang="fr-MA" sz="1200" dirty="0">
              <a:effectLst/>
              <a:latin typeface="Times New Roman" panose="02020603050405020304" pitchFamily="18" charset="0"/>
              <a:ea typeface="Times New Roman" panose="02020603050405020304" pitchFamily="18" charset="0"/>
            </a:endParaRPr>
          </a:p>
          <a:p>
            <a:pPr algn="ctr"/>
            <a:r>
              <a:rPr lang="fr-MA" sz="24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Times New Roman" panose="02020603050405020304" pitchFamily="18" charset="0"/>
              </a:rPr>
              <a:t>Université Hassan 2 de Casablanca</a:t>
            </a:r>
            <a:endParaRPr lang="fr-MA" sz="1200" dirty="0">
              <a:effectLst/>
              <a:latin typeface="Times New Roman" panose="02020603050405020304" pitchFamily="18" charset="0"/>
              <a:ea typeface="Times New Roman" panose="02020603050405020304" pitchFamily="18" charset="0"/>
            </a:endParaRPr>
          </a:p>
        </p:txBody>
      </p:sp>
      <p:pic>
        <p:nvPicPr>
          <p:cNvPr id="10" name="Image 9">
            <a:extLst>
              <a:ext uri="{FF2B5EF4-FFF2-40B4-BE49-F238E27FC236}">
                <a16:creationId xmlns:a16="http://schemas.microsoft.com/office/drawing/2014/main" id="{3024FB73-D509-A9E6-E193-654DE4CC0F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1312" y="-204791"/>
            <a:ext cx="1690688" cy="1690688"/>
          </a:xfrm>
          <a:prstGeom prst="rect">
            <a:avLst/>
          </a:prstGeom>
        </p:spPr>
      </p:pic>
      <p:sp>
        <p:nvSpPr>
          <p:cNvPr id="11" name="Zone de texte 11">
            <a:extLst>
              <a:ext uri="{FF2B5EF4-FFF2-40B4-BE49-F238E27FC236}">
                <a16:creationId xmlns:a16="http://schemas.microsoft.com/office/drawing/2014/main" id="{D3FC892E-3205-CDC3-56D1-8B27DB2F2C9F}"/>
              </a:ext>
            </a:extLst>
          </p:cNvPr>
          <p:cNvSpPr txBox="1"/>
          <p:nvPr/>
        </p:nvSpPr>
        <p:spPr>
          <a:xfrm>
            <a:off x="-11471" y="5555615"/>
            <a:ext cx="3143250" cy="1302385"/>
          </a:xfrm>
          <a:prstGeom prst="rect">
            <a:avLst/>
          </a:prstGeom>
          <a:noFill/>
          <a:ln w="6350">
            <a:noFill/>
          </a:ln>
          <a:effectLst>
            <a:outerShdw blurRad="50800" dist="50800" dir="5400000" algn="ctr" rotWithShape="0">
              <a:srgbClr val="000000">
                <a:alpha val="35873"/>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fr-FR" sz="18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Préparé par :</a:t>
            </a:r>
            <a:endParaRPr lang="fr-MA" sz="1200" dirty="0">
              <a:effectLst/>
              <a:latin typeface="Times New Roman" panose="02020603050405020304" pitchFamily="18" charset="0"/>
              <a:ea typeface="Times New Roman" panose="02020603050405020304" pitchFamily="18" charset="0"/>
            </a:endParaRPr>
          </a:p>
          <a:p>
            <a:r>
              <a:rPr lang="fr-MA" sz="1800"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Bouchama Touhami </a:t>
            </a:r>
            <a:endParaRPr lang="fr-MA" sz="1200" dirty="0">
              <a:effectLst/>
              <a:latin typeface="Times New Roman" panose="02020603050405020304" pitchFamily="18" charset="0"/>
              <a:ea typeface="Times New Roman" panose="02020603050405020304" pitchFamily="18" charset="0"/>
            </a:endParaRPr>
          </a:p>
          <a:p>
            <a:r>
              <a:rPr lang="fr-FR" sz="18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 Mountassir Idrissi Yassine</a:t>
            </a:r>
            <a:endParaRPr lang="fr-MA" sz="1200" dirty="0">
              <a:effectLst/>
              <a:latin typeface="Times New Roman" panose="02020603050405020304" pitchFamily="18" charset="0"/>
              <a:ea typeface="Times New Roman" panose="02020603050405020304" pitchFamily="18" charset="0"/>
            </a:endParaRPr>
          </a:p>
          <a:p>
            <a:r>
              <a:rPr lang="fr-FR" sz="18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          Naya Oussama</a:t>
            </a:r>
            <a:endParaRPr lang="fr-MA" sz="1200" dirty="0">
              <a:effectLst/>
              <a:latin typeface="Times New Roman" panose="02020603050405020304" pitchFamily="18" charset="0"/>
              <a:ea typeface="Times New Roman" panose="02020603050405020304" pitchFamily="18" charset="0"/>
            </a:endParaRPr>
          </a:p>
          <a:p>
            <a:r>
              <a:rPr lang="fr-MA" sz="220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MA" sz="1200" dirty="0">
              <a:effectLst/>
              <a:latin typeface="Times New Roman" panose="02020603050405020304" pitchFamily="18" charset="0"/>
              <a:ea typeface="Times New Roman" panose="02020603050405020304" pitchFamily="18" charset="0"/>
            </a:endParaRPr>
          </a:p>
        </p:txBody>
      </p:sp>
      <p:sp>
        <p:nvSpPr>
          <p:cNvPr id="13" name="Zone de texte 11">
            <a:extLst>
              <a:ext uri="{FF2B5EF4-FFF2-40B4-BE49-F238E27FC236}">
                <a16:creationId xmlns:a16="http://schemas.microsoft.com/office/drawing/2014/main" id="{C6179E0C-A79D-9766-CF1A-FFC195741B3A}"/>
              </a:ext>
            </a:extLst>
          </p:cNvPr>
          <p:cNvSpPr txBox="1"/>
          <p:nvPr/>
        </p:nvSpPr>
        <p:spPr>
          <a:xfrm>
            <a:off x="9446262" y="5893753"/>
            <a:ext cx="2614930" cy="683260"/>
          </a:xfrm>
          <a:prstGeom prst="rect">
            <a:avLst/>
          </a:prstGeom>
          <a:noFill/>
          <a:ln w="6350">
            <a:noFill/>
          </a:ln>
          <a:effectLst>
            <a:outerShdw blurRad="50800" dist="50800" dir="5400000" algn="ctr" rotWithShape="0">
              <a:srgbClr val="000000">
                <a:alpha val="35873"/>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p>
            <a:r>
              <a:rPr lang="fr-MA" sz="1800" b="1">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 </a:t>
            </a:r>
            <a:r>
              <a:rPr lang="fr-FR" sz="1800" b="1">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Sous l’encadrement de :</a:t>
            </a:r>
            <a:endParaRPr lang="fr-MA" sz="1200">
              <a:effectLst/>
              <a:latin typeface="Times New Roman" panose="02020603050405020304" pitchFamily="18" charset="0"/>
              <a:ea typeface="Times New Roman" panose="02020603050405020304" pitchFamily="18" charset="0"/>
            </a:endParaRPr>
          </a:p>
          <a:p>
            <a:r>
              <a:rPr lang="fr-FR" sz="180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b="1" spc="5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Pr. Zahour Omar</a:t>
            </a:r>
            <a:endParaRPr lang="fr-MA" sz="1200">
              <a:effectLst/>
              <a:latin typeface="Times New Roman" panose="02020603050405020304" pitchFamily="18" charset="0"/>
              <a:ea typeface="Times New Roman" panose="02020603050405020304" pitchFamily="18" charset="0"/>
            </a:endParaRPr>
          </a:p>
        </p:txBody>
      </p:sp>
      <p:sp>
        <p:nvSpPr>
          <p:cNvPr id="14" name="Zone de texte 11">
            <a:extLst>
              <a:ext uri="{FF2B5EF4-FFF2-40B4-BE49-F238E27FC236}">
                <a16:creationId xmlns:a16="http://schemas.microsoft.com/office/drawing/2014/main" id="{E4537D2D-7C0B-E810-3339-F68F62BCC1DE}"/>
              </a:ext>
            </a:extLst>
          </p:cNvPr>
          <p:cNvSpPr txBox="1"/>
          <p:nvPr/>
        </p:nvSpPr>
        <p:spPr>
          <a:xfrm>
            <a:off x="2759075" y="1556792"/>
            <a:ext cx="6673850" cy="1448435"/>
          </a:xfrm>
          <a:prstGeom prst="rect">
            <a:avLst/>
          </a:prstGeom>
          <a:noFill/>
          <a:ln w="6350">
            <a:noFill/>
          </a:ln>
          <a:effectLst>
            <a:outerShdw blurRad="50800" dist="50800" dir="5400000" algn="ctr" rotWithShape="0">
              <a:srgbClr val="000000">
                <a:alpha val="35873"/>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fr-FR" sz="2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SOUTENANCE DE PROJET DE FIN </a:t>
            </a:r>
            <a:endParaRPr lang="fr-MA" sz="1200" dirty="0">
              <a:effectLst/>
              <a:latin typeface="Times New Roman" panose="02020603050405020304" pitchFamily="18" charset="0"/>
              <a:ea typeface="Times New Roman" panose="02020603050405020304" pitchFamily="18" charset="0"/>
            </a:endParaRPr>
          </a:p>
          <a:p>
            <a:pPr algn="ctr"/>
            <a:r>
              <a:rPr lang="fr-FR" sz="2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D’ÉTUDES</a:t>
            </a:r>
            <a:endParaRPr lang="fr-MA" sz="1200" dirty="0">
              <a:effectLst/>
              <a:latin typeface="Times New Roman" panose="02020603050405020304" pitchFamily="18" charset="0"/>
              <a:ea typeface="Times New Roman" panose="02020603050405020304" pitchFamily="18" charset="0"/>
            </a:endParaRPr>
          </a:p>
          <a:p>
            <a:r>
              <a:rPr lang="fr-FR" sz="2200"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22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Licence Sciences Mathématiques et Informatique</a:t>
            </a:r>
            <a:endParaRPr lang="fr-MA" sz="1200" dirty="0">
              <a:effectLst/>
              <a:latin typeface="Times New Roman" panose="02020603050405020304" pitchFamily="18" charset="0"/>
              <a:ea typeface="Times New Roman" panose="02020603050405020304" pitchFamily="18" charset="0"/>
            </a:endParaRPr>
          </a:p>
        </p:txBody>
      </p:sp>
      <p:cxnSp>
        <p:nvCxnSpPr>
          <p:cNvPr id="16" name="Connecteur droit 15">
            <a:extLst>
              <a:ext uri="{FF2B5EF4-FFF2-40B4-BE49-F238E27FC236}">
                <a16:creationId xmlns:a16="http://schemas.microsoft.com/office/drawing/2014/main" id="{F1F27BAE-2072-138A-35FA-ADA907FD1751}"/>
              </a:ext>
            </a:extLst>
          </p:cNvPr>
          <p:cNvCxnSpPr>
            <a:cxnSpLocks/>
          </p:cNvCxnSpPr>
          <p:nvPr/>
        </p:nvCxnSpPr>
        <p:spPr>
          <a:xfrm>
            <a:off x="-24680" y="1484784"/>
            <a:ext cx="12216680" cy="0"/>
          </a:xfrm>
          <a:prstGeom prst="line">
            <a:avLst/>
          </a:prstGeom>
          <a:ln w="50800">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21" name="Graphique 20">
            <a:extLst>
              <a:ext uri="{FF2B5EF4-FFF2-40B4-BE49-F238E27FC236}">
                <a16:creationId xmlns:a16="http://schemas.microsoft.com/office/drawing/2014/main" id="{F19941FD-F5A0-92C6-5B62-E4434C7C228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433486" y="4005064"/>
            <a:ext cx="1316756" cy="1316756"/>
          </a:xfrm>
          <a:prstGeom prst="rect">
            <a:avLst/>
          </a:prstGeom>
        </p:spPr>
      </p:pic>
      <p:sp>
        <p:nvSpPr>
          <p:cNvPr id="23" name="ZoneTexte 22">
            <a:extLst>
              <a:ext uri="{FF2B5EF4-FFF2-40B4-BE49-F238E27FC236}">
                <a16:creationId xmlns:a16="http://schemas.microsoft.com/office/drawing/2014/main" id="{C37BC6ED-3CFF-8C84-F7CB-6F2273E2D39C}"/>
              </a:ext>
            </a:extLst>
          </p:cNvPr>
          <p:cNvSpPr txBox="1"/>
          <p:nvPr/>
        </p:nvSpPr>
        <p:spPr>
          <a:xfrm>
            <a:off x="3023461" y="5323146"/>
            <a:ext cx="6145078" cy="335756"/>
          </a:xfrm>
          <a:prstGeom prst="rect">
            <a:avLst/>
          </a:prstGeom>
          <a:noFill/>
        </p:spPr>
        <p:txBody>
          <a:bodyPr wrap="square">
            <a:spAutoFit/>
          </a:bodyPr>
          <a:lstStyle/>
          <a:p>
            <a:pPr algn="ctr"/>
            <a:r>
              <a:rPr lang="fr-FR" sz="18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8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8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1000" dirty="0">
              <a:effectLst/>
              <a:latin typeface="Times New Roman" panose="02020603050405020304" pitchFamily="18" charset="0"/>
              <a:ea typeface="Times New Roman" panose="02020603050405020304" pitchFamily="18" charset="0"/>
            </a:endParaRPr>
          </a:p>
        </p:txBody>
      </p:sp>
      <p:sp>
        <p:nvSpPr>
          <p:cNvPr id="2" name="ZoneTexte 1">
            <a:extLst>
              <a:ext uri="{FF2B5EF4-FFF2-40B4-BE49-F238E27FC236}">
                <a16:creationId xmlns:a16="http://schemas.microsoft.com/office/drawing/2014/main" id="{CF27C91A-803A-9DA6-EB13-70D913335A3C}"/>
              </a:ext>
            </a:extLst>
          </p:cNvPr>
          <p:cNvSpPr txBox="1"/>
          <p:nvPr/>
        </p:nvSpPr>
        <p:spPr>
          <a:xfrm>
            <a:off x="3023461" y="3258020"/>
            <a:ext cx="6145078" cy="646331"/>
          </a:xfrm>
          <a:prstGeom prst="rect">
            <a:avLst/>
          </a:prstGeom>
          <a:noFill/>
        </p:spPr>
        <p:txBody>
          <a:bodyPr wrap="square">
            <a:spAutoFit/>
          </a:bodyPr>
          <a:lstStyle/>
          <a:p>
            <a:pPr algn="ctr"/>
            <a:r>
              <a:rPr lang="fr-FR" sz="18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8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t>
            </a:r>
          </a:p>
          <a:p>
            <a:pPr algn="ctr"/>
            <a:r>
              <a:rPr lang="fr-FR" sz="18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Détection des risques </a:t>
            </a:r>
          </a:p>
        </p:txBody>
      </p:sp>
    </p:spTree>
    <p:extLst>
      <p:ext uri="{BB962C8B-B14F-4D97-AF65-F5344CB8AC3E}">
        <p14:creationId xmlns:p14="http://schemas.microsoft.com/office/powerpoint/2010/main" val="3454440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30140AC-43E0-169D-0327-FC67514CA11C}"/>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33F2681-ACDF-2F31-234F-19189794C871}"/>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28EFF7CC-B556-AB53-BCE9-28572257F6AD}"/>
              </a:ext>
            </a:extLst>
          </p:cNvPr>
          <p:cNvSpPr>
            <a:spLocks noGrp="1"/>
          </p:cNvSpPr>
          <p:nvPr>
            <p:ph type="sldNum" sz="quarter" idx="12"/>
          </p:nvPr>
        </p:nvSpPr>
        <p:spPr/>
        <p:txBody>
          <a:bodyPr/>
          <a:lstStyle/>
          <a:p>
            <a:fld id="{A6129E45-9499-C346-9F18-401FE5241589}" type="slidenum">
              <a:rPr lang="fr-FR" smtClean="0"/>
              <a:t>10</a:t>
            </a:fld>
            <a:endParaRPr lang="fr-FR"/>
          </a:p>
        </p:txBody>
      </p:sp>
      <p:sp>
        <p:nvSpPr>
          <p:cNvPr id="2" name="Rectangle 1">
            <a:extLst>
              <a:ext uri="{FF2B5EF4-FFF2-40B4-BE49-F238E27FC236}">
                <a16:creationId xmlns:a16="http://schemas.microsoft.com/office/drawing/2014/main" id="{4A1DD0DD-6F66-0664-09A1-ACEA1ADF7F18}"/>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007748E7-9436-E816-2724-F0F4593F6BCF}"/>
              </a:ext>
            </a:extLst>
          </p:cNvPr>
          <p:cNvSpPr/>
          <p:nvPr/>
        </p:nvSpPr>
        <p:spPr>
          <a:xfrm>
            <a:off x="8256240" y="0"/>
            <a:ext cx="393576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 </a:t>
            </a:r>
            <a:r>
              <a:rPr lang="fr-FR"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6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900" dirty="0">
              <a:effectLst/>
              <a:latin typeface="Times New Roman" panose="02020603050405020304" pitchFamily="18" charset="0"/>
              <a:ea typeface="Times New Roman" panose="02020603050405020304" pitchFamily="18" charset="0"/>
            </a:endParaRPr>
          </a:p>
        </p:txBody>
      </p:sp>
      <p:pic>
        <p:nvPicPr>
          <p:cNvPr id="13" name="Image 12">
            <a:extLst>
              <a:ext uri="{FF2B5EF4-FFF2-40B4-BE49-F238E27FC236}">
                <a16:creationId xmlns:a16="http://schemas.microsoft.com/office/drawing/2014/main" id="{842EF0FC-B1FF-907A-4E3E-9522E9D2A39B}"/>
              </a:ext>
            </a:extLst>
          </p:cNvPr>
          <p:cNvPicPr>
            <a:picLocks noChangeAspect="1"/>
          </p:cNvPicPr>
          <p:nvPr/>
        </p:nvPicPr>
        <p:blipFill rotWithShape="1">
          <a:blip r:embed="rId3"/>
          <a:srcRect l="27454" t="21211" r="25078" b="23814"/>
          <a:stretch/>
        </p:blipFill>
        <p:spPr>
          <a:xfrm>
            <a:off x="9934972" y="338554"/>
            <a:ext cx="578296" cy="617156"/>
          </a:xfrm>
          <a:prstGeom prst="rect">
            <a:avLst/>
          </a:prstGeom>
        </p:spPr>
      </p:pic>
      <p:pic>
        <p:nvPicPr>
          <p:cNvPr id="12" name="Graphique 11">
            <a:extLst>
              <a:ext uri="{FF2B5EF4-FFF2-40B4-BE49-F238E27FC236}">
                <a16:creationId xmlns:a16="http://schemas.microsoft.com/office/drawing/2014/main" id="{EA3FEA0B-B3C3-0E46-519C-6435824A316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793239" y="1287229"/>
            <a:ext cx="1564901" cy="1564901"/>
          </a:xfrm>
          <a:prstGeom prst="rect">
            <a:avLst/>
          </a:prstGeom>
        </p:spPr>
      </p:pic>
      <p:pic>
        <p:nvPicPr>
          <p:cNvPr id="15" name="Graphique 14">
            <a:extLst>
              <a:ext uri="{FF2B5EF4-FFF2-40B4-BE49-F238E27FC236}">
                <a16:creationId xmlns:a16="http://schemas.microsoft.com/office/drawing/2014/main" id="{F89E9F5B-0680-3722-B118-A47A8866908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537320" y="3070643"/>
            <a:ext cx="2967916" cy="2967916"/>
          </a:xfrm>
          <a:prstGeom prst="rect">
            <a:avLst/>
          </a:prstGeom>
        </p:spPr>
      </p:pic>
      <p:cxnSp>
        <p:nvCxnSpPr>
          <p:cNvPr id="16" name="Connecteur droit 15">
            <a:extLst>
              <a:ext uri="{FF2B5EF4-FFF2-40B4-BE49-F238E27FC236}">
                <a16:creationId xmlns:a16="http://schemas.microsoft.com/office/drawing/2014/main" id="{748488A9-0917-49E8-4B01-DF9C67B2478F}"/>
              </a:ext>
            </a:extLst>
          </p:cNvPr>
          <p:cNvCxnSpPr>
            <a:cxnSpLocks/>
          </p:cNvCxnSpPr>
          <p:nvPr/>
        </p:nvCxnSpPr>
        <p:spPr>
          <a:xfrm>
            <a:off x="3018478" y="1287229"/>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pic>
        <p:nvPicPr>
          <p:cNvPr id="17" name="Graphique 16">
            <a:extLst>
              <a:ext uri="{FF2B5EF4-FFF2-40B4-BE49-F238E27FC236}">
                <a16:creationId xmlns:a16="http://schemas.microsoft.com/office/drawing/2014/main" id="{094D5FC7-63A6-1DF7-5430-ECAF80CE1556}"/>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75676" y="2132856"/>
            <a:ext cx="1448432" cy="1448432"/>
          </a:xfrm>
          <a:prstGeom prst="rect">
            <a:avLst/>
          </a:prstGeom>
        </p:spPr>
      </p:pic>
      <p:sp>
        <p:nvSpPr>
          <p:cNvPr id="18" name="Rectangle 17">
            <a:extLst>
              <a:ext uri="{FF2B5EF4-FFF2-40B4-BE49-F238E27FC236}">
                <a16:creationId xmlns:a16="http://schemas.microsoft.com/office/drawing/2014/main" id="{4B01A556-0288-7EC8-3AA5-72D0CE786409}"/>
              </a:ext>
            </a:extLst>
          </p:cNvPr>
          <p:cNvSpPr/>
          <p:nvPr/>
        </p:nvSpPr>
        <p:spPr>
          <a:xfrm>
            <a:off x="28296" y="3861048"/>
            <a:ext cx="2743192" cy="584775"/>
          </a:xfrm>
          <a:prstGeom prst="rect">
            <a:avLst/>
          </a:prstGeom>
          <a:noFill/>
        </p:spPr>
        <p:txBody>
          <a:bodyPr wrap="square" lIns="91440" tIns="45720" rIns="91440" bIns="45720">
            <a:spAutoFit/>
          </a:bodyPr>
          <a:lstStyle/>
          <a:p>
            <a:pPr algn="ctr"/>
            <a:r>
              <a:rPr lang="fr-FR"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6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900" dirty="0">
              <a:effectLst/>
              <a:latin typeface="Times New Roman" panose="02020603050405020304" pitchFamily="18" charset="0"/>
              <a:ea typeface="Times New Roman" panose="02020603050405020304" pitchFamily="18" charset="0"/>
            </a:endParaRPr>
          </a:p>
        </p:txBody>
      </p:sp>
      <p:pic>
        <p:nvPicPr>
          <p:cNvPr id="20" name="Image 19">
            <a:extLst>
              <a:ext uri="{FF2B5EF4-FFF2-40B4-BE49-F238E27FC236}">
                <a16:creationId xmlns:a16="http://schemas.microsoft.com/office/drawing/2014/main" id="{33159246-37CE-E3D0-668F-E298071D6AC9}"/>
              </a:ext>
            </a:extLst>
          </p:cNvPr>
          <p:cNvPicPr>
            <a:picLocks noChangeAspect="1"/>
          </p:cNvPicPr>
          <p:nvPr/>
        </p:nvPicPr>
        <p:blipFill>
          <a:blip r:embed="rId10"/>
          <a:stretch>
            <a:fillRect/>
          </a:stretch>
        </p:blipFill>
        <p:spPr>
          <a:xfrm>
            <a:off x="5689623" y="665851"/>
            <a:ext cx="1440160" cy="1440160"/>
          </a:xfrm>
          <a:prstGeom prst="rect">
            <a:avLst/>
          </a:prstGeom>
        </p:spPr>
      </p:pic>
      <p:pic>
        <p:nvPicPr>
          <p:cNvPr id="24" name="Image 23">
            <a:extLst>
              <a:ext uri="{FF2B5EF4-FFF2-40B4-BE49-F238E27FC236}">
                <a16:creationId xmlns:a16="http://schemas.microsoft.com/office/drawing/2014/main" id="{1B707E8A-5730-88C2-7CED-562CCE61D82B}"/>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38167" y1="47833" x2="38167" y2="47833"/>
                        <a14:foregroundMark x1="41500" y1="48167" x2="41500" y2="48167"/>
                        <a14:foregroundMark x1="41833" y1="48167" x2="41833" y2="48167"/>
                        <a14:foregroundMark x1="41833" y1="48167" x2="41833" y2="48167"/>
                        <a14:foregroundMark x1="41833" y1="48167" x2="41833" y2="48167"/>
                        <a14:foregroundMark x1="38500" y1="64667" x2="38500" y2="64667"/>
                        <a14:foregroundMark x1="51667" y1="71833" x2="51667" y2="71833"/>
                        <a14:foregroundMark x1="62500" y1="61333" x2="62500" y2="61333"/>
                        <a14:foregroundMark x1="68833" y1="50333" x2="68833" y2="50333"/>
                        <a14:foregroundMark x1="48667" y1="70333" x2="48667" y2="70333"/>
                      </a14:backgroundRemoval>
                    </a14:imgEffect>
                  </a14:imgLayer>
                </a14:imgProps>
              </a:ext>
            </a:extLst>
          </a:blip>
          <a:srcRect l="24350" t="13830" r="22102" b="12460"/>
          <a:stretch/>
        </p:blipFill>
        <p:spPr>
          <a:xfrm>
            <a:off x="3265469" y="2621519"/>
            <a:ext cx="1112912" cy="1531916"/>
          </a:xfrm>
          <a:prstGeom prst="rect">
            <a:avLst/>
          </a:prstGeom>
        </p:spPr>
      </p:pic>
      <p:pic>
        <p:nvPicPr>
          <p:cNvPr id="26" name="Image 25">
            <a:extLst>
              <a:ext uri="{FF2B5EF4-FFF2-40B4-BE49-F238E27FC236}">
                <a16:creationId xmlns:a16="http://schemas.microsoft.com/office/drawing/2014/main" id="{326C84E2-27FC-1DA9-9FE8-00D2AA72AB40}"/>
              </a:ext>
            </a:extLst>
          </p:cNvPr>
          <p:cNvPicPr>
            <a:picLocks noChangeAspect="1"/>
          </p:cNvPicPr>
          <p:nvPr/>
        </p:nvPicPr>
        <p:blipFill>
          <a:blip r:embed="rId13"/>
          <a:stretch>
            <a:fillRect/>
          </a:stretch>
        </p:blipFill>
        <p:spPr>
          <a:xfrm>
            <a:off x="3497658" y="4464428"/>
            <a:ext cx="1531916" cy="1531916"/>
          </a:xfrm>
          <a:prstGeom prst="rect">
            <a:avLst/>
          </a:prstGeom>
        </p:spPr>
      </p:pic>
      <p:pic>
        <p:nvPicPr>
          <p:cNvPr id="31" name="Image 30">
            <a:extLst>
              <a:ext uri="{FF2B5EF4-FFF2-40B4-BE49-F238E27FC236}">
                <a16:creationId xmlns:a16="http://schemas.microsoft.com/office/drawing/2014/main" id="{62C91CF5-DEA5-36DA-A360-504472A9DB79}"/>
              </a:ext>
            </a:extLst>
          </p:cNvPr>
          <p:cNvPicPr>
            <a:picLocks noChangeAspect="1"/>
          </p:cNvPicPr>
          <p:nvPr/>
        </p:nvPicPr>
        <p:blipFill>
          <a:blip r:embed="rId14"/>
          <a:stretch>
            <a:fillRect/>
          </a:stretch>
        </p:blipFill>
        <p:spPr>
          <a:xfrm>
            <a:off x="3325193" y="818787"/>
            <a:ext cx="1287224" cy="1287224"/>
          </a:xfrm>
          <a:prstGeom prst="rect">
            <a:avLst/>
          </a:prstGeom>
        </p:spPr>
      </p:pic>
      <p:pic>
        <p:nvPicPr>
          <p:cNvPr id="35" name="Graphique 34">
            <a:extLst>
              <a:ext uri="{FF2B5EF4-FFF2-40B4-BE49-F238E27FC236}">
                <a16:creationId xmlns:a16="http://schemas.microsoft.com/office/drawing/2014/main" id="{4613A9C0-D898-4D3F-C2B2-35815011D1C6}"/>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870729" y="4296668"/>
            <a:ext cx="2064553" cy="1867435"/>
          </a:xfrm>
          <a:prstGeom prst="rect">
            <a:avLst/>
          </a:prstGeom>
        </p:spPr>
      </p:pic>
      <p:pic>
        <p:nvPicPr>
          <p:cNvPr id="38" name="Image 37">
            <a:extLst>
              <a:ext uri="{FF2B5EF4-FFF2-40B4-BE49-F238E27FC236}">
                <a16:creationId xmlns:a16="http://schemas.microsoft.com/office/drawing/2014/main" id="{A3B71976-9D71-EC3B-4A5F-272C74EB5676}"/>
              </a:ext>
            </a:extLst>
          </p:cNvPr>
          <p:cNvPicPr>
            <a:picLocks noChangeAspect="1"/>
          </p:cNvPicPr>
          <p:nvPr/>
        </p:nvPicPr>
        <p:blipFill>
          <a:blip r:embed="rId17"/>
          <a:stretch>
            <a:fillRect/>
          </a:stretch>
        </p:blipFill>
        <p:spPr>
          <a:xfrm>
            <a:off x="5337500" y="2202134"/>
            <a:ext cx="2080043" cy="2080043"/>
          </a:xfrm>
          <a:prstGeom prst="rect">
            <a:avLst/>
          </a:prstGeom>
        </p:spPr>
      </p:pic>
      <p:cxnSp>
        <p:nvCxnSpPr>
          <p:cNvPr id="39" name="Connecteur droit 38">
            <a:extLst>
              <a:ext uri="{FF2B5EF4-FFF2-40B4-BE49-F238E27FC236}">
                <a16:creationId xmlns:a16="http://schemas.microsoft.com/office/drawing/2014/main" id="{68927507-F641-6CF3-97A0-BBBB10054ED1}"/>
              </a:ext>
            </a:extLst>
          </p:cNvPr>
          <p:cNvCxnSpPr>
            <a:cxnSpLocks/>
          </p:cNvCxnSpPr>
          <p:nvPr/>
        </p:nvCxnSpPr>
        <p:spPr>
          <a:xfrm>
            <a:off x="8173305" y="1309872"/>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732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30140AC-43E0-169D-0327-FC67514CA11C}"/>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33F2681-ACDF-2F31-234F-19189794C871}"/>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28EFF7CC-B556-AB53-BCE9-28572257F6AD}"/>
              </a:ext>
            </a:extLst>
          </p:cNvPr>
          <p:cNvSpPr>
            <a:spLocks noGrp="1"/>
          </p:cNvSpPr>
          <p:nvPr>
            <p:ph type="sldNum" sz="quarter" idx="12"/>
          </p:nvPr>
        </p:nvSpPr>
        <p:spPr/>
        <p:txBody>
          <a:bodyPr/>
          <a:lstStyle/>
          <a:p>
            <a:fld id="{A6129E45-9499-C346-9F18-401FE5241589}" type="slidenum">
              <a:rPr lang="fr-FR" smtClean="0"/>
              <a:t>11</a:t>
            </a:fld>
            <a:endParaRPr lang="fr-FR"/>
          </a:p>
        </p:txBody>
      </p:sp>
      <p:sp>
        <p:nvSpPr>
          <p:cNvPr id="2" name="Rectangle 1">
            <a:extLst>
              <a:ext uri="{FF2B5EF4-FFF2-40B4-BE49-F238E27FC236}">
                <a16:creationId xmlns:a16="http://schemas.microsoft.com/office/drawing/2014/main" id="{4A1DD0DD-6F66-0664-09A1-ACEA1ADF7F18}"/>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007748E7-9436-E816-2724-F0F4593F6BCF}"/>
              </a:ext>
            </a:extLst>
          </p:cNvPr>
          <p:cNvSpPr/>
          <p:nvPr/>
        </p:nvSpPr>
        <p:spPr>
          <a:xfrm>
            <a:off x="8256240" y="0"/>
            <a:ext cx="393576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 </a:t>
            </a:r>
            <a:r>
              <a:rPr lang="fr-FR"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6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900" dirty="0">
              <a:effectLst/>
              <a:latin typeface="Times New Roman" panose="02020603050405020304" pitchFamily="18" charset="0"/>
              <a:ea typeface="Times New Roman" panose="02020603050405020304" pitchFamily="18" charset="0"/>
            </a:endParaRPr>
          </a:p>
        </p:txBody>
      </p:sp>
      <p:pic>
        <p:nvPicPr>
          <p:cNvPr id="13" name="Image 12">
            <a:extLst>
              <a:ext uri="{FF2B5EF4-FFF2-40B4-BE49-F238E27FC236}">
                <a16:creationId xmlns:a16="http://schemas.microsoft.com/office/drawing/2014/main" id="{842EF0FC-B1FF-907A-4E3E-9522E9D2A39B}"/>
              </a:ext>
            </a:extLst>
          </p:cNvPr>
          <p:cNvPicPr>
            <a:picLocks noChangeAspect="1"/>
          </p:cNvPicPr>
          <p:nvPr/>
        </p:nvPicPr>
        <p:blipFill rotWithShape="1">
          <a:blip r:embed="rId3"/>
          <a:srcRect l="27454" t="21211" r="25078" b="23814"/>
          <a:stretch/>
        </p:blipFill>
        <p:spPr>
          <a:xfrm>
            <a:off x="9934972" y="338554"/>
            <a:ext cx="578296" cy="617156"/>
          </a:xfrm>
          <a:prstGeom prst="rect">
            <a:avLst/>
          </a:prstGeom>
        </p:spPr>
      </p:pic>
      <p:cxnSp>
        <p:nvCxnSpPr>
          <p:cNvPr id="16" name="Connecteur droit 15">
            <a:extLst>
              <a:ext uri="{FF2B5EF4-FFF2-40B4-BE49-F238E27FC236}">
                <a16:creationId xmlns:a16="http://schemas.microsoft.com/office/drawing/2014/main" id="{748488A9-0917-49E8-4B01-DF9C67B2478F}"/>
              </a:ext>
            </a:extLst>
          </p:cNvPr>
          <p:cNvCxnSpPr>
            <a:cxnSpLocks/>
          </p:cNvCxnSpPr>
          <p:nvPr/>
        </p:nvCxnSpPr>
        <p:spPr>
          <a:xfrm>
            <a:off x="3018478" y="1287229"/>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pic>
        <p:nvPicPr>
          <p:cNvPr id="17" name="Graphique 16">
            <a:extLst>
              <a:ext uri="{FF2B5EF4-FFF2-40B4-BE49-F238E27FC236}">
                <a16:creationId xmlns:a16="http://schemas.microsoft.com/office/drawing/2014/main" id="{094D5FC7-63A6-1DF7-5430-ECAF80CE155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75676" y="2132856"/>
            <a:ext cx="1448432" cy="1448432"/>
          </a:xfrm>
          <a:prstGeom prst="rect">
            <a:avLst/>
          </a:prstGeom>
        </p:spPr>
      </p:pic>
      <p:sp>
        <p:nvSpPr>
          <p:cNvPr id="18" name="Rectangle 17">
            <a:extLst>
              <a:ext uri="{FF2B5EF4-FFF2-40B4-BE49-F238E27FC236}">
                <a16:creationId xmlns:a16="http://schemas.microsoft.com/office/drawing/2014/main" id="{4B01A556-0288-7EC8-3AA5-72D0CE786409}"/>
              </a:ext>
            </a:extLst>
          </p:cNvPr>
          <p:cNvSpPr/>
          <p:nvPr/>
        </p:nvSpPr>
        <p:spPr>
          <a:xfrm>
            <a:off x="28296" y="3861048"/>
            <a:ext cx="2743192" cy="584775"/>
          </a:xfrm>
          <a:prstGeom prst="rect">
            <a:avLst/>
          </a:prstGeom>
          <a:noFill/>
        </p:spPr>
        <p:txBody>
          <a:bodyPr wrap="square" lIns="91440" tIns="45720" rIns="91440" bIns="45720">
            <a:spAutoFit/>
          </a:bodyPr>
          <a:lstStyle/>
          <a:p>
            <a:pPr algn="ctr"/>
            <a:r>
              <a:rPr lang="fr-FR"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6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900" dirty="0">
              <a:effectLst/>
              <a:latin typeface="Times New Roman" panose="02020603050405020304" pitchFamily="18" charset="0"/>
              <a:ea typeface="Times New Roman" panose="02020603050405020304" pitchFamily="18" charset="0"/>
            </a:endParaRPr>
          </a:p>
        </p:txBody>
      </p:sp>
      <p:pic>
        <p:nvPicPr>
          <p:cNvPr id="24" name="Image 23">
            <a:extLst>
              <a:ext uri="{FF2B5EF4-FFF2-40B4-BE49-F238E27FC236}">
                <a16:creationId xmlns:a16="http://schemas.microsoft.com/office/drawing/2014/main" id="{1B707E8A-5730-88C2-7CED-562CCE61D82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38167" y1="47833" x2="38167" y2="47833"/>
                        <a14:foregroundMark x1="41500" y1="48167" x2="41500" y2="48167"/>
                        <a14:foregroundMark x1="41833" y1="48167" x2="41833" y2="48167"/>
                        <a14:foregroundMark x1="41833" y1="48167" x2="41833" y2="48167"/>
                        <a14:foregroundMark x1="41833" y1="48167" x2="41833" y2="48167"/>
                        <a14:foregroundMark x1="38500" y1="64667" x2="38500" y2="64667"/>
                        <a14:foregroundMark x1="51667" y1="71833" x2="51667" y2="71833"/>
                        <a14:foregroundMark x1="62500" y1="61333" x2="62500" y2="61333"/>
                        <a14:foregroundMark x1="68833" y1="50333" x2="68833" y2="50333"/>
                        <a14:foregroundMark x1="48667" y1="70333" x2="48667" y2="70333"/>
                      </a14:backgroundRemoval>
                    </a14:imgEffect>
                  </a14:imgLayer>
                </a14:imgProps>
              </a:ext>
            </a:extLst>
          </a:blip>
          <a:srcRect l="24350" t="13830" r="22102" b="12460"/>
          <a:stretch/>
        </p:blipFill>
        <p:spPr>
          <a:xfrm>
            <a:off x="3265469" y="2621519"/>
            <a:ext cx="1112912" cy="1531916"/>
          </a:xfrm>
          <a:prstGeom prst="rect">
            <a:avLst/>
          </a:prstGeom>
        </p:spPr>
      </p:pic>
      <p:pic>
        <p:nvPicPr>
          <p:cNvPr id="26" name="Image 25">
            <a:extLst>
              <a:ext uri="{FF2B5EF4-FFF2-40B4-BE49-F238E27FC236}">
                <a16:creationId xmlns:a16="http://schemas.microsoft.com/office/drawing/2014/main" id="{326C84E2-27FC-1DA9-9FE8-00D2AA72AB40}"/>
              </a:ext>
            </a:extLst>
          </p:cNvPr>
          <p:cNvPicPr>
            <a:picLocks noChangeAspect="1"/>
          </p:cNvPicPr>
          <p:nvPr/>
        </p:nvPicPr>
        <p:blipFill>
          <a:blip r:embed="rId8"/>
          <a:stretch>
            <a:fillRect/>
          </a:stretch>
        </p:blipFill>
        <p:spPr>
          <a:xfrm>
            <a:off x="3497658" y="4464428"/>
            <a:ext cx="1531916" cy="1531916"/>
          </a:xfrm>
          <a:prstGeom prst="rect">
            <a:avLst/>
          </a:prstGeom>
        </p:spPr>
      </p:pic>
      <p:pic>
        <p:nvPicPr>
          <p:cNvPr id="35" name="Graphique 34">
            <a:extLst>
              <a:ext uri="{FF2B5EF4-FFF2-40B4-BE49-F238E27FC236}">
                <a16:creationId xmlns:a16="http://schemas.microsoft.com/office/drawing/2014/main" id="{4613A9C0-D898-4D3F-C2B2-35815011D1C6}"/>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870729" y="4296668"/>
            <a:ext cx="2064553" cy="1867435"/>
          </a:xfrm>
          <a:prstGeom prst="rect">
            <a:avLst/>
          </a:prstGeom>
        </p:spPr>
      </p:pic>
      <p:pic>
        <p:nvPicPr>
          <p:cNvPr id="38" name="Image 37">
            <a:extLst>
              <a:ext uri="{FF2B5EF4-FFF2-40B4-BE49-F238E27FC236}">
                <a16:creationId xmlns:a16="http://schemas.microsoft.com/office/drawing/2014/main" id="{A3B71976-9D71-EC3B-4A5F-272C74EB5676}"/>
              </a:ext>
            </a:extLst>
          </p:cNvPr>
          <p:cNvPicPr>
            <a:picLocks noChangeAspect="1"/>
          </p:cNvPicPr>
          <p:nvPr/>
        </p:nvPicPr>
        <p:blipFill>
          <a:blip r:embed="rId11"/>
          <a:stretch>
            <a:fillRect/>
          </a:stretch>
        </p:blipFill>
        <p:spPr>
          <a:xfrm>
            <a:off x="5337500" y="2202134"/>
            <a:ext cx="2080043" cy="2080043"/>
          </a:xfrm>
          <a:prstGeom prst="rect">
            <a:avLst/>
          </a:prstGeom>
        </p:spPr>
      </p:pic>
      <p:pic>
        <p:nvPicPr>
          <p:cNvPr id="10" name="Image 9">
            <a:extLst>
              <a:ext uri="{FF2B5EF4-FFF2-40B4-BE49-F238E27FC236}">
                <a16:creationId xmlns:a16="http://schemas.microsoft.com/office/drawing/2014/main" id="{D47C5993-5A33-A7D0-4CEE-B6555BF4C3E5}"/>
              </a:ext>
            </a:extLst>
          </p:cNvPr>
          <p:cNvPicPr>
            <a:picLocks noChangeAspect="1"/>
          </p:cNvPicPr>
          <p:nvPr/>
        </p:nvPicPr>
        <p:blipFill rotWithShape="1">
          <a:blip r:embed="rId12"/>
          <a:srcRect t="17494" b="14394"/>
          <a:stretch/>
        </p:blipFill>
        <p:spPr>
          <a:xfrm>
            <a:off x="3863752" y="774339"/>
            <a:ext cx="2814152" cy="1536855"/>
          </a:xfrm>
          <a:prstGeom prst="rect">
            <a:avLst/>
          </a:prstGeom>
        </p:spPr>
      </p:pic>
      <p:cxnSp>
        <p:nvCxnSpPr>
          <p:cNvPr id="11" name="Connecteur droit 10">
            <a:extLst>
              <a:ext uri="{FF2B5EF4-FFF2-40B4-BE49-F238E27FC236}">
                <a16:creationId xmlns:a16="http://schemas.microsoft.com/office/drawing/2014/main" id="{0150020F-8DB0-4EF5-4C03-FE5C4183CB8D}"/>
              </a:ext>
            </a:extLst>
          </p:cNvPr>
          <p:cNvCxnSpPr>
            <a:cxnSpLocks/>
          </p:cNvCxnSpPr>
          <p:nvPr/>
        </p:nvCxnSpPr>
        <p:spPr>
          <a:xfrm>
            <a:off x="7968208" y="1545423"/>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pic>
        <p:nvPicPr>
          <p:cNvPr id="19" name="Image 18">
            <a:extLst>
              <a:ext uri="{FF2B5EF4-FFF2-40B4-BE49-F238E27FC236}">
                <a16:creationId xmlns:a16="http://schemas.microsoft.com/office/drawing/2014/main" id="{54835BE0-4803-2ECE-D616-D294562B24C9}"/>
              </a:ext>
            </a:extLst>
          </p:cNvPr>
          <p:cNvPicPr>
            <a:picLocks noChangeAspect="1"/>
          </p:cNvPicPr>
          <p:nvPr/>
        </p:nvPicPr>
        <p:blipFill>
          <a:blip r:embed="rId13"/>
          <a:stretch>
            <a:fillRect/>
          </a:stretch>
        </p:blipFill>
        <p:spPr>
          <a:xfrm>
            <a:off x="8996925" y="1559043"/>
            <a:ext cx="1683112" cy="1683112"/>
          </a:xfrm>
          <a:prstGeom prst="rect">
            <a:avLst/>
          </a:prstGeom>
        </p:spPr>
      </p:pic>
      <p:pic>
        <p:nvPicPr>
          <p:cNvPr id="25" name="Image 24">
            <a:extLst>
              <a:ext uri="{FF2B5EF4-FFF2-40B4-BE49-F238E27FC236}">
                <a16:creationId xmlns:a16="http://schemas.microsoft.com/office/drawing/2014/main" id="{F13BC6D6-2B61-67BE-1C99-20F97C344A84}"/>
              </a:ext>
            </a:extLst>
          </p:cNvPr>
          <p:cNvPicPr>
            <a:picLocks noChangeAspect="1"/>
          </p:cNvPicPr>
          <p:nvPr/>
        </p:nvPicPr>
        <p:blipFill>
          <a:blip r:embed="rId14"/>
          <a:stretch>
            <a:fillRect/>
          </a:stretch>
        </p:blipFill>
        <p:spPr>
          <a:xfrm>
            <a:off x="8214324" y="3321050"/>
            <a:ext cx="3302000" cy="3035300"/>
          </a:xfrm>
          <a:prstGeom prst="rect">
            <a:avLst/>
          </a:prstGeom>
        </p:spPr>
      </p:pic>
    </p:spTree>
    <p:extLst>
      <p:ext uri="{BB962C8B-B14F-4D97-AF65-F5344CB8AC3E}">
        <p14:creationId xmlns:p14="http://schemas.microsoft.com/office/powerpoint/2010/main" val="197453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a:extLst>
              <a:ext uri="{FF2B5EF4-FFF2-40B4-BE49-F238E27FC236}">
                <a16:creationId xmlns:a16="http://schemas.microsoft.com/office/drawing/2014/main" id="{2C883BBC-12D0-0538-9AA2-C9742ECC9CE5}"/>
              </a:ext>
            </a:extLst>
          </p:cNvPr>
          <p:cNvGrpSpPr/>
          <p:nvPr/>
        </p:nvGrpSpPr>
        <p:grpSpPr>
          <a:xfrm>
            <a:off x="263352" y="260648"/>
            <a:ext cx="2808312" cy="576064"/>
            <a:chOff x="191344" y="116632"/>
            <a:chExt cx="2808312" cy="576064"/>
          </a:xfrm>
        </p:grpSpPr>
        <p:sp>
          <p:nvSpPr>
            <p:cNvPr id="8" name="Rectangle : coins arrondis 7">
              <a:extLst>
                <a:ext uri="{FF2B5EF4-FFF2-40B4-BE49-F238E27FC236}">
                  <a16:creationId xmlns:a16="http://schemas.microsoft.com/office/drawing/2014/main" id="{0BCD26EE-B596-CA1B-45E4-213E7CC6BB41}"/>
                </a:ext>
              </a:extLst>
            </p:cNvPr>
            <p:cNvSpPr/>
            <p:nvPr/>
          </p:nvSpPr>
          <p:spPr>
            <a:xfrm>
              <a:off x="191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75AA0C7-2DBA-CA30-6FBF-4EC16379DF53}"/>
                </a:ext>
              </a:extLst>
            </p:cNvPr>
            <p:cNvSpPr txBox="1"/>
            <p:nvPr/>
          </p:nvSpPr>
          <p:spPr>
            <a:xfrm>
              <a:off x="363766" y="219998"/>
              <a:ext cx="2448272" cy="369332"/>
            </a:xfrm>
            <a:prstGeom prst="rect">
              <a:avLst/>
            </a:prstGeom>
            <a:noFill/>
          </p:spPr>
          <p:txBody>
            <a:bodyPr wrap="square" rtlCol="0">
              <a:spAutoFit/>
            </a:bodyPr>
            <a:lstStyle/>
            <a:p>
              <a:r>
                <a:rPr lang="fr-FR" dirty="0"/>
                <a:t>      PROBLÉMATIQUE</a:t>
              </a:r>
            </a:p>
          </p:txBody>
        </p:sp>
      </p:grpSp>
      <p:grpSp>
        <p:nvGrpSpPr>
          <p:cNvPr id="21" name="Groupe 20">
            <a:extLst>
              <a:ext uri="{FF2B5EF4-FFF2-40B4-BE49-F238E27FC236}">
                <a16:creationId xmlns:a16="http://schemas.microsoft.com/office/drawing/2014/main" id="{7B8CC59A-128C-2EC3-4208-F91CEECB3319}"/>
              </a:ext>
            </a:extLst>
          </p:cNvPr>
          <p:cNvGrpSpPr/>
          <p:nvPr/>
        </p:nvGrpSpPr>
        <p:grpSpPr>
          <a:xfrm>
            <a:off x="3215680" y="1772816"/>
            <a:ext cx="2808312" cy="576064"/>
            <a:chOff x="3215680" y="116632"/>
            <a:chExt cx="2808312" cy="576064"/>
          </a:xfrm>
        </p:grpSpPr>
        <p:sp>
          <p:nvSpPr>
            <p:cNvPr id="9" name="Rectangle : coins arrondis 8">
              <a:extLst>
                <a:ext uri="{FF2B5EF4-FFF2-40B4-BE49-F238E27FC236}">
                  <a16:creationId xmlns:a16="http://schemas.microsoft.com/office/drawing/2014/main" id="{CF1173F5-16AE-811E-54D0-16F31708E0E2}"/>
                </a:ext>
              </a:extLst>
            </p:cNvPr>
            <p:cNvSpPr/>
            <p:nvPr/>
          </p:nvSpPr>
          <p:spPr>
            <a:xfrm>
              <a:off x="3215680"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0732410-3A5E-F1C6-6363-D6326B7BB3BD}"/>
                </a:ext>
              </a:extLst>
            </p:cNvPr>
            <p:cNvSpPr txBox="1"/>
            <p:nvPr/>
          </p:nvSpPr>
          <p:spPr>
            <a:xfrm>
              <a:off x="3395700" y="219998"/>
              <a:ext cx="2448272" cy="369332"/>
            </a:xfrm>
            <a:prstGeom prst="rect">
              <a:avLst/>
            </a:prstGeom>
            <a:noFill/>
          </p:spPr>
          <p:txBody>
            <a:bodyPr wrap="square" rtlCol="0">
              <a:spAutoFit/>
            </a:bodyPr>
            <a:lstStyle/>
            <a:p>
              <a:r>
                <a:rPr lang="fr-FR" dirty="0"/>
                <a:t>ÉTUDE CONCEPTUELLE</a:t>
              </a:r>
            </a:p>
          </p:txBody>
        </p:sp>
      </p:grpSp>
      <p:grpSp>
        <p:nvGrpSpPr>
          <p:cNvPr id="22" name="Groupe 21">
            <a:extLst>
              <a:ext uri="{FF2B5EF4-FFF2-40B4-BE49-F238E27FC236}">
                <a16:creationId xmlns:a16="http://schemas.microsoft.com/office/drawing/2014/main" id="{2DDA672F-C9B9-0470-901D-07E91F8F44D3}"/>
              </a:ext>
            </a:extLst>
          </p:cNvPr>
          <p:cNvGrpSpPr/>
          <p:nvPr/>
        </p:nvGrpSpPr>
        <p:grpSpPr>
          <a:xfrm>
            <a:off x="6240016" y="3284984"/>
            <a:ext cx="2808312" cy="576064"/>
            <a:chOff x="6240016" y="116632"/>
            <a:chExt cx="2808312" cy="576064"/>
          </a:xfrm>
        </p:grpSpPr>
        <p:sp>
          <p:nvSpPr>
            <p:cNvPr id="10" name="Rectangle : coins arrondis 9">
              <a:extLst>
                <a:ext uri="{FF2B5EF4-FFF2-40B4-BE49-F238E27FC236}">
                  <a16:creationId xmlns:a16="http://schemas.microsoft.com/office/drawing/2014/main" id="{C6469B38-D05B-D1E2-3247-C0C92437EEF8}"/>
                </a:ext>
              </a:extLst>
            </p:cNvPr>
            <p:cNvSpPr/>
            <p:nvPr/>
          </p:nvSpPr>
          <p:spPr>
            <a:xfrm>
              <a:off x="6240016"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F29E131-0FB1-9E12-203A-571C65799E4D}"/>
                </a:ext>
              </a:extLst>
            </p:cNvPr>
            <p:cNvSpPr txBox="1"/>
            <p:nvPr/>
          </p:nvSpPr>
          <p:spPr>
            <a:xfrm>
              <a:off x="6420036" y="219998"/>
              <a:ext cx="2448272" cy="369332"/>
            </a:xfrm>
            <a:prstGeom prst="rect">
              <a:avLst/>
            </a:prstGeom>
            <a:noFill/>
          </p:spPr>
          <p:txBody>
            <a:bodyPr wrap="square" rtlCol="0">
              <a:spAutoFit/>
            </a:bodyPr>
            <a:lstStyle/>
            <a:p>
              <a:r>
                <a:rPr lang="fr-FR" dirty="0"/>
                <a:t>         RÉALISATION</a:t>
              </a:r>
            </a:p>
          </p:txBody>
        </p:sp>
      </p:grpSp>
      <p:grpSp>
        <p:nvGrpSpPr>
          <p:cNvPr id="23" name="Groupe 22">
            <a:extLst>
              <a:ext uri="{FF2B5EF4-FFF2-40B4-BE49-F238E27FC236}">
                <a16:creationId xmlns:a16="http://schemas.microsoft.com/office/drawing/2014/main" id="{856BABB4-B36F-894C-3DEF-58D25E2B3446}"/>
              </a:ext>
            </a:extLst>
          </p:cNvPr>
          <p:cNvGrpSpPr/>
          <p:nvPr/>
        </p:nvGrpSpPr>
        <p:grpSpPr>
          <a:xfrm>
            <a:off x="9192344" y="6021288"/>
            <a:ext cx="2808312" cy="576064"/>
            <a:chOff x="9192344" y="116632"/>
            <a:chExt cx="2808312" cy="576064"/>
          </a:xfrm>
        </p:grpSpPr>
        <p:sp>
          <p:nvSpPr>
            <p:cNvPr id="11" name="Rectangle : coins arrondis 10">
              <a:extLst>
                <a:ext uri="{FF2B5EF4-FFF2-40B4-BE49-F238E27FC236}">
                  <a16:creationId xmlns:a16="http://schemas.microsoft.com/office/drawing/2014/main" id="{CD97353F-DFC6-7E83-5F97-BFCDA02A397D}"/>
                </a:ext>
              </a:extLst>
            </p:cNvPr>
            <p:cNvSpPr/>
            <p:nvPr/>
          </p:nvSpPr>
          <p:spPr>
            <a:xfrm>
              <a:off x="9192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D5DD52EF-9D7B-5AF7-539D-F729062975B5}"/>
                </a:ext>
              </a:extLst>
            </p:cNvPr>
            <p:cNvSpPr txBox="1"/>
            <p:nvPr/>
          </p:nvSpPr>
          <p:spPr>
            <a:xfrm>
              <a:off x="9336360" y="219998"/>
              <a:ext cx="2448272" cy="369332"/>
            </a:xfrm>
            <a:prstGeom prst="rect">
              <a:avLst/>
            </a:prstGeom>
            <a:noFill/>
          </p:spPr>
          <p:txBody>
            <a:bodyPr wrap="square" rtlCol="0">
              <a:spAutoFit/>
            </a:bodyPr>
            <a:lstStyle/>
            <a:p>
              <a:r>
                <a:rPr lang="fr-FR" dirty="0"/>
                <a:t>        CONCLUSION</a:t>
              </a:r>
            </a:p>
          </p:txBody>
        </p:sp>
      </p:grpSp>
      <mc:AlternateContent xmlns:mc="http://schemas.openxmlformats.org/markup-compatibility/2006">
        <mc:Choice xmlns:psez="http://schemas.microsoft.com/office/powerpoint/2016/sectionzoom" xmlns="" Requires="psez">
          <p:graphicFrame>
            <p:nvGraphicFramePr>
              <p:cNvPr id="20" name="Zoom de section 19">
                <a:extLst>
                  <a:ext uri="{FF2B5EF4-FFF2-40B4-BE49-F238E27FC236}">
                    <a16:creationId xmlns:a16="http://schemas.microsoft.com/office/drawing/2014/main" id="{CC70FCF5-F39C-609B-A61C-88C585862B93}"/>
                  </a:ext>
                </a:extLst>
              </p:cNvPr>
              <p:cNvGraphicFramePr>
                <a:graphicFrameLocks noChangeAspect="1"/>
              </p:cNvGraphicFramePr>
              <p:nvPr>
                <p:extLst>
                  <p:ext uri="{D42A27DB-BD31-4B8C-83A1-F6EECF244321}">
                    <p14:modId xmlns:p14="http://schemas.microsoft.com/office/powerpoint/2010/main" val="1403920348"/>
                  </p:ext>
                </p:extLst>
              </p:nvPr>
            </p:nvGraphicFramePr>
            <p:xfrm>
              <a:off x="3431704" y="2852936"/>
              <a:ext cx="2489849" cy="1400540"/>
            </p:xfrm>
            <a:graphic>
              <a:graphicData uri="http://schemas.microsoft.com/office/powerpoint/2016/sectionzoom">
                <psez:sectionZm>
                  <psez:sectionZmObj sectionId="{65C39876-FC6F-2E42-B1FB-A78B0B393F65}">
                    <psez:zmPr id="{8618F415-4B5A-E140-9E4F-753CEE953DA5}" transitionDur="1000">
                      <p166:blipFill xmlns:p166="http://schemas.microsoft.com/office/powerpoint/2016/6/main">
                        <a:blip r:embed="rId2"/>
                        <a:stretch>
                          <a:fillRect/>
                        </a:stretch>
                      </p166:blipFill>
                      <p166:spPr xmlns:p166="http://schemas.microsoft.com/office/powerpoint/2016/6/main">
                        <a:xfrm>
                          <a:off x="0" y="0"/>
                          <a:ext cx="2489849" cy="1400540"/>
                        </a:xfrm>
                        <a:prstGeom prst="rect">
                          <a:avLst/>
                        </a:prstGeom>
                        <a:ln w="3175">
                          <a:noFill/>
                        </a:ln>
                      </p166:spPr>
                    </psez:zmPr>
                  </psez:sectionZmObj>
                </psez:sectionZm>
              </a:graphicData>
            </a:graphic>
          </p:graphicFrame>
        </mc:Choice>
        <mc:Fallback>
          <p:pic>
            <p:nvPicPr>
              <p:cNvPr id="20" name="Zoom de section 19">
                <a:hlinkClick r:id="rId3" action="ppaction://hlinksldjump"/>
                <a:extLst>
                  <a:ext uri="{FF2B5EF4-FFF2-40B4-BE49-F238E27FC236}">
                    <a16:creationId xmlns:a16="http://schemas.microsoft.com/office/drawing/2014/main" id="{CC70FCF5-F39C-609B-A61C-88C585862B93}"/>
                  </a:ext>
                </a:extLst>
              </p:cNvPr>
              <p:cNvPicPr>
                <a:picLocks noGrp="1" noRot="1" noChangeAspect="1" noMove="1" noResize="1" noEditPoints="1" noAdjustHandles="1" noChangeArrowheads="1" noChangeShapeType="1"/>
              </p:cNvPicPr>
              <p:nvPr/>
            </p:nvPicPr>
            <p:blipFill>
              <a:blip r:embed="rId4"/>
              <a:stretch>
                <a:fillRect/>
              </a:stretch>
            </p:blipFill>
            <p:spPr>
              <a:xfrm>
                <a:off x="3431704" y="2852936"/>
                <a:ext cx="2489849" cy="1400540"/>
              </a:xfrm>
              <a:prstGeom prst="rect">
                <a:avLst/>
              </a:prstGeom>
              <a:ln w="3175">
                <a:noFill/>
              </a:ln>
            </p:spPr>
          </p:pic>
        </mc:Fallback>
      </mc:AlternateContent>
      <p:pic>
        <p:nvPicPr>
          <p:cNvPr id="2" name="Image 1">
            <a:extLst>
              <a:ext uri="{FF2B5EF4-FFF2-40B4-BE49-F238E27FC236}">
                <a16:creationId xmlns:a16="http://schemas.microsoft.com/office/drawing/2014/main" id="{F66CAD9F-16FD-146F-9D86-1035D874662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4688" y1="79063" x2="54688" y2="79063"/>
                        <a14:foregroundMark x1="60156" y1="33438" x2="60156" y2="33438"/>
                        <a14:foregroundMark x1="55156" y1="24531" x2="55156" y2="24531"/>
                        <a14:foregroundMark x1="46563" y1="20469" x2="46563" y2="20469"/>
                        <a14:foregroundMark x1="38906" y1="25781" x2="38906" y2="25781"/>
                        <a14:foregroundMark x1="37344" y1="33281" x2="37344" y2="33281"/>
                        <a14:foregroundMark x1="39375" y1="40000" x2="39375" y2="40000"/>
                        <a14:foregroundMark x1="55937" y1="42344" x2="55937" y2="42344"/>
                      </a14:backgroundRemoval>
                    </a14:imgEffect>
                  </a14:imgLayer>
                </a14:imgProps>
              </a:ext>
            </a:extLst>
          </a:blip>
          <a:stretch>
            <a:fillRect/>
          </a:stretch>
        </p:blipFill>
        <p:spPr>
          <a:xfrm>
            <a:off x="5057140" y="1876182"/>
            <a:ext cx="1182876" cy="1182876"/>
          </a:xfrm>
          <a:prstGeom prst="rect">
            <a:avLst/>
          </a:prstGeom>
        </p:spPr>
      </p:pic>
    </p:spTree>
    <p:extLst>
      <p:ext uri="{BB962C8B-B14F-4D97-AF65-F5344CB8AC3E}">
        <p14:creationId xmlns:p14="http://schemas.microsoft.com/office/powerpoint/2010/main" val="3023909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A0DC3444-ED17-A5CC-FF8A-E685C61F7A20}"/>
              </a:ext>
            </a:extLst>
          </p:cNvPr>
          <p:cNvSpPr txBox="1"/>
          <p:nvPr/>
        </p:nvSpPr>
        <p:spPr>
          <a:xfrm>
            <a:off x="9095" y="2644170"/>
            <a:ext cx="12173811" cy="1569660"/>
          </a:xfrm>
          <a:prstGeom prst="rect">
            <a:avLst/>
          </a:prstGeom>
          <a:noFill/>
        </p:spPr>
        <p:txBody>
          <a:bodyPr wrap="square" rtlCol="0">
            <a:spAutoFit/>
          </a:bodyPr>
          <a:lstStyle/>
          <a:p>
            <a:r>
              <a:rPr lang="fr-FR" sz="9600" dirty="0">
                <a:solidFill>
                  <a:schemeClr val="tx1">
                    <a:lumMod val="95000"/>
                    <a:lumOff val="5000"/>
                  </a:schemeClr>
                </a:solidFill>
                <a:latin typeface="Cooper Black" panose="0208090404030B020404" pitchFamily="18" charset="77"/>
              </a:rPr>
              <a:t>Étude conceptuelle</a:t>
            </a:r>
          </a:p>
        </p:txBody>
      </p:sp>
    </p:spTree>
    <p:extLst>
      <p:ext uri="{BB962C8B-B14F-4D97-AF65-F5344CB8AC3E}">
        <p14:creationId xmlns:p14="http://schemas.microsoft.com/office/powerpoint/2010/main" val="241859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B1895C7-34E7-EAA6-98B9-7FB5A1FD0A55}"/>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3F514183-BE5D-29B1-7394-9196FB396D29}"/>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8449C77-3801-493B-1519-3AD5A9FAAA78}"/>
              </a:ext>
            </a:extLst>
          </p:cNvPr>
          <p:cNvSpPr>
            <a:spLocks noGrp="1"/>
          </p:cNvSpPr>
          <p:nvPr>
            <p:ph type="sldNum" sz="quarter" idx="12"/>
          </p:nvPr>
        </p:nvSpPr>
        <p:spPr/>
        <p:txBody>
          <a:bodyPr/>
          <a:lstStyle/>
          <a:p>
            <a:fld id="{A6129E45-9499-C346-9F18-401FE5241589}" type="slidenum">
              <a:rPr lang="fr-FR" smtClean="0"/>
              <a:t>14</a:t>
            </a:fld>
            <a:endParaRPr lang="fr-FR"/>
          </a:p>
        </p:txBody>
      </p:sp>
      <p:sp>
        <p:nvSpPr>
          <p:cNvPr id="8" name="Rectangle 7">
            <a:extLst>
              <a:ext uri="{FF2B5EF4-FFF2-40B4-BE49-F238E27FC236}">
                <a16:creationId xmlns:a16="http://schemas.microsoft.com/office/drawing/2014/main" id="{438822FD-EA68-2AC5-A591-8C1D13EDAAD2}"/>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Étude conceptuelle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19CBF9AB-4F22-0D07-F09C-47FAAF13E105}"/>
              </a:ext>
            </a:extLst>
          </p:cNvPr>
          <p:cNvSpPr/>
          <p:nvPr/>
        </p:nvSpPr>
        <p:spPr>
          <a:xfrm>
            <a:off x="751995" y="338554"/>
            <a:ext cx="10688009" cy="60519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0259D4F4-9193-2051-3E7F-B372CCCADEBA}"/>
              </a:ext>
            </a:extLst>
          </p:cNvPr>
          <p:cNvSpPr/>
          <p:nvPr/>
        </p:nvSpPr>
        <p:spPr>
          <a:xfrm>
            <a:off x="8968451" y="0"/>
            <a:ext cx="3223549"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DIAGRAMME DE CAS D’UTILISATION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11" name="Image 10">
            <a:extLst>
              <a:ext uri="{FF2B5EF4-FFF2-40B4-BE49-F238E27FC236}">
                <a16:creationId xmlns:a16="http://schemas.microsoft.com/office/drawing/2014/main" id="{C64F4A30-6657-A6B7-76FA-649E18C9A479}"/>
              </a:ext>
            </a:extLst>
          </p:cNvPr>
          <p:cNvPicPr>
            <a:picLocks noChangeAspect="1"/>
          </p:cNvPicPr>
          <p:nvPr/>
        </p:nvPicPr>
        <p:blipFill>
          <a:blip r:embed="rId3"/>
          <a:stretch>
            <a:fillRect/>
          </a:stretch>
        </p:blipFill>
        <p:spPr>
          <a:xfrm>
            <a:off x="85673" y="552095"/>
            <a:ext cx="476519" cy="655882"/>
          </a:xfrm>
          <a:prstGeom prst="rect">
            <a:avLst/>
          </a:prstGeom>
        </p:spPr>
      </p:pic>
      <p:pic>
        <p:nvPicPr>
          <p:cNvPr id="12" name="Image 11">
            <a:extLst>
              <a:ext uri="{FF2B5EF4-FFF2-40B4-BE49-F238E27FC236}">
                <a16:creationId xmlns:a16="http://schemas.microsoft.com/office/drawing/2014/main" id="{9DD1C637-E3F1-93EE-8809-B29865F88543}"/>
              </a:ext>
            </a:extLst>
          </p:cNvPr>
          <p:cNvPicPr>
            <a:picLocks noChangeAspect="1"/>
          </p:cNvPicPr>
          <p:nvPr/>
        </p:nvPicPr>
        <p:blipFill>
          <a:blip r:embed="rId3"/>
          <a:stretch>
            <a:fillRect/>
          </a:stretch>
        </p:blipFill>
        <p:spPr>
          <a:xfrm>
            <a:off x="68397" y="3095711"/>
            <a:ext cx="476519" cy="655882"/>
          </a:xfrm>
          <a:prstGeom prst="rect">
            <a:avLst/>
          </a:prstGeom>
        </p:spPr>
      </p:pic>
      <p:pic>
        <p:nvPicPr>
          <p:cNvPr id="13" name="Image 12">
            <a:extLst>
              <a:ext uri="{FF2B5EF4-FFF2-40B4-BE49-F238E27FC236}">
                <a16:creationId xmlns:a16="http://schemas.microsoft.com/office/drawing/2014/main" id="{3F903A4E-D5D1-686B-7D8E-9DC4BAC448A5}"/>
              </a:ext>
            </a:extLst>
          </p:cNvPr>
          <p:cNvPicPr>
            <a:picLocks noChangeAspect="1"/>
          </p:cNvPicPr>
          <p:nvPr/>
        </p:nvPicPr>
        <p:blipFill>
          <a:blip r:embed="rId3"/>
          <a:stretch>
            <a:fillRect/>
          </a:stretch>
        </p:blipFill>
        <p:spPr>
          <a:xfrm>
            <a:off x="11573043" y="5011271"/>
            <a:ext cx="476519" cy="655882"/>
          </a:xfrm>
          <a:prstGeom prst="rect">
            <a:avLst/>
          </a:prstGeom>
        </p:spPr>
      </p:pic>
      <p:pic>
        <p:nvPicPr>
          <p:cNvPr id="14" name="Image 13">
            <a:extLst>
              <a:ext uri="{FF2B5EF4-FFF2-40B4-BE49-F238E27FC236}">
                <a16:creationId xmlns:a16="http://schemas.microsoft.com/office/drawing/2014/main" id="{93969BCA-79DD-5391-3131-E248AA596FC0}"/>
              </a:ext>
            </a:extLst>
          </p:cNvPr>
          <p:cNvPicPr>
            <a:picLocks noChangeAspect="1"/>
          </p:cNvPicPr>
          <p:nvPr/>
        </p:nvPicPr>
        <p:blipFill>
          <a:blip r:embed="rId3"/>
          <a:stretch>
            <a:fillRect/>
          </a:stretch>
        </p:blipFill>
        <p:spPr>
          <a:xfrm>
            <a:off x="176355" y="5234979"/>
            <a:ext cx="476519" cy="655882"/>
          </a:xfrm>
          <a:prstGeom prst="rect">
            <a:avLst/>
          </a:prstGeom>
        </p:spPr>
      </p:pic>
      <p:pic>
        <p:nvPicPr>
          <p:cNvPr id="15" name="Image 14">
            <a:extLst>
              <a:ext uri="{FF2B5EF4-FFF2-40B4-BE49-F238E27FC236}">
                <a16:creationId xmlns:a16="http://schemas.microsoft.com/office/drawing/2014/main" id="{A341CA85-07AB-9FD4-E8D3-876335E13176}"/>
              </a:ext>
            </a:extLst>
          </p:cNvPr>
          <p:cNvPicPr>
            <a:picLocks noChangeAspect="1"/>
          </p:cNvPicPr>
          <p:nvPr/>
        </p:nvPicPr>
        <p:blipFill>
          <a:blip r:embed="rId3"/>
          <a:stretch>
            <a:fillRect/>
          </a:stretch>
        </p:blipFill>
        <p:spPr>
          <a:xfrm>
            <a:off x="11581578" y="2112866"/>
            <a:ext cx="476519" cy="655882"/>
          </a:xfrm>
          <a:prstGeom prst="rect">
            <a:avLst/>
          </a:prstGeom>
        </p:spPr>
      </p:pic>
      <p:grpSp>
        <p:nvGrpSpPr>
          <p:cNvPr id="16" name="Groupe 15">
            <a:extLst>
              <a:ext uri="{FF2B5EF4-FFF2-40B4-BE49-F238E27FC236}">
                <a16:creationId xmlns:a16="http://schemas.microsoft.com/office/drawing/2014/main" id="{5A5F3AD0-1BE9-8935-072B-417891069292}"/>
              </a:ext>
            </a:extLst>
          </p:cNvPr>
          <p:cNvGrpSpPr/>
          <p:nvPr/>
        </p:nvGrpSpPr>
        <p:grpSpPr>
          <a:xfrm>
            <a:off x="3920044" y="486175"/>
            <a:ext cx="1816615" cy="471582"/>
            <a:chOff x="4879308" y="978019"/>
            <a:chExt cx="1781904" cy="555250"/>
          </a:xfrm>
        </p:grpSpPr>
        <p:sp>
          <p:nvSpPr>
            <p:cNvPr id="17" name="Ellipse 16">
              <a:extLst>
                <a:ext uri="{FF2B5EF4-FFF2-40B4-BE49-F238E27FC236}">
                  <a16:creationId xmlns:a16="http://schemas.microsoft.com/office/drawing/2014/main" id="{769FAE48-9393-42A5-F480-ADCEF7D98A9B}"/>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13939A9B-31AC-42E0-85E3-B52E8BD6DB28}"/>
                </a:ext>
              </a:extLst>
            </p:cNvPr>
            <p:cNvSpPr txBox="1"/>
            <p:nvPr/>
          </p:nvSpPr>
          <p:spPr>
            <a:xfrm>
              <a:off x="5081681" y="1047071"/>
              <a:ext cx="1535219" cy="434859"/>
            </a:xfrm>
            <a:prstGeom prst="rect">
              <a:avLst/>
            </a:prstGeom>
            <a:noFill/>
          </p:spPr>
          <p:txBody>
            <a:bodyPr wrap="square" rtlCol="0">
              <a:spAutoFit/>
            </a:bodyPr>
            <a:lstStyle/>
            <a:p>
              <a:r>
                <a:rPr lang="fr-FR" dirty="0"/>
                <a:t>Se connecter</a:t>
              </a:r>
            </a:p>
          </p:txBody>
        </p:sp>
      </p:grpSp>
      <p:grpSp>
        <p:nvGrpSpPr>
          <p:cNvPr id="20" name="Groupe 19">
            <a:extLst>
              <a:ext uri="{FF2B5EF4-FFF2-40B4-BE49-F238E27FC236}">
                <a16:creationId xmlns:a16="http://schemas.microsoft.com/office/drawing/2014/main" id="{98B4DE95-6682-4FD1-B78F-9BA1684DFF4E}"/>
              </a:ext>
            </a:extLst>
          </p:cNvPr>
          <p:cNvGrpSpPr/>
          <p:nvPr/>
        </p:nvGrpSpPr>
        <p:grpSpPr>
          <a:xfrm>
            <a:off x="7092333" y="1086411"/>
            <a:ext cx="1816615" cy="471582"/>
            <a:chOff x="4879308" y="978019"/>
            <a:chExt cx="1781904" cy="555250"/>
          </a:xfrm>
        </p:grpSpPr>
        <p:sp>
          <p:nvSpPr>
            <p:cNvPr id="21" name="Ellipse 20">
              <a:extLst>
                <a:ext uri="{FF2B5EF4-FFF2-40B4-BE49-F238E27FC236}">
                  <a16:creationId xmlns:a16="http://schemas.microsoft.com/office/drawing/2014/main" id="{04A28236-1830-762A-589D-09008728D7A4}"/>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52588213-04F2-DE1A-FACC-15131BE27376}"/>
                </a:ext>
              </a:extLst>
            </p:cNvPr>
            <p:cNvSpPr txBox="1"/>
            <p:nvPr/>
          </p:nvSpPr>
          <p:spPr>
            <a:xfrm>
              <a:off x="5049645" y="1032329"/>
              <a:ext cx="1535219" cy="434859"/>
            </a:xfrm>
            <a:prstGeom prst="rect">
              <a:avLst/>
            </a:prstGeom>
            <a:noFill/>
          </p:spPr>
          <p:txBody>
            <a:bodyPr wrap="square" rtlCol="0">
              <a:spAutoFit/>
            </a:bodyPr>
            <a:lstStyle/>
            <a:p>
              <a:r>
                <a:rPr lang="fr-FR" dirty="0"/>
                <a:t>S’authentifier</a:t>
              </a:r>
            </a:p>
          </p:txBody>
        </p:sp>
      </p:grpSp>
      <p:grpSp>
        <p:nvGrpSpPr>
          <p:cNvPr id="23" name="Groupe 22">
            <a:extLst>
              <a:ext uri="{FF2B5EF4-FFF2-40B4-BE49-F238E27FC236}">
                <a16:creationId xmlns:a16="http://schemas.microsoft.com/office/drawing/2014/main" id="{4923CB82-14C5-ECE3-EB42-8C313E452AFA}"/>
              </a:ext>
            </a:extLst>
          </p:cNvPr>
          <p:cNvGrpSpPr/>
          <p:nvPr/>
        </p:nvGrpSpPr>
        <p:grpSpPr>
          <a:xfrm>
            <a:off x="897260" y="1430930"/>
            <a:ext cx="1816615" cy="471582"/>
            <a:chOff x="4879308" y="978019"/>
            <a:chExt cx="1781904" cy="555250"/>
          </a:xfrm>
        </p:grpSpPr>
        <p:sp>
          <p:nvSpPr>
            <p:cNvPr id="24" name="Ellipse 23">
              <a:extLst>
                <a:ext uri="{FF2B5EF4-FFF2-40B4-BE49-F238E27FC236}">
                  <a16:creationId xmlns:a16="http://schemas.microsoft.com/office/drawing/2014/main" id="{15B05EB7-8A6F-1F11-3E96-5BD75FD1EA61}"/>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24D819A7-8552-DABB-45A7-09C820B71039}"/>
                </a:ext>
              </a:extLst>
            </p:cNvPr>
            <p:cNvSpPr txBox="1"/>
            <p:nvPr/>
          </p:nvSpPr>
          <p:spPr>
            <a:xfrm>
              <a:off x="5049645" y="1032329"/>
              <a:ext cx="1535219" cy="434859"/>
            </a:xfrm>
            <a:prstGeom prst="rect">
              <a:avLst/>
            </a:prstGeom>
            <a:noFill/>
          </p:spPr>
          <p:txBody>
            <a:bodyPr wrap="square" rtlCol="0">
              <a:spAutoFit/>
            </a:bodyPr>
            <a:lstStyle/>
            <a:p>
              <a:r>
                <a:rPr lang="fr-FR" dirty="0"/>
                <a:t>Créer compte</a:t>
              </a:r>
            </a:p>
          </p:txBody>
        </p:sp>
      </p:grpSp>
      <p:grpSp>
        <p:nvGrpSpPr>
          <p:cNvPr id="29" name="Groupe 28">
            <a:extLst>
              <a:ext uri="{FF2B5EF4-FFF2-40B4-BE49-F238E27FC236}">
                <a16:creationId xmlns:a16="http://schemas.microsoft.com/office/drawing/2014/main" id="{E4B397F8-0E72-A6B0-CF09-9C6F81238EA4}"/>
              </a:ext>
            </a:extLst>
          </p:cNvPr>
          <p:cNvGrpSpPr/>
          <p:nvPr/>
        </p:nvGrpSpPr>
        <p:grpSpPr>
          <a:xfrm>
            <a:off x="828233" y="5672285"/>
            <a:ext cx="1394298" cy="664749"/>
            <a:chOff x="4879308" y="978019"/>
            <a:chExt cx="1781904" cy="571459"/>
          </a:xfrm>
        </p:grpSpPr>
        <p:sp>
          <p:nvSpPr>
            <p:cNvPr id="30" name="Ellipse 29">
              <a:extLst>
                <a:ext uri="{FF2B5EF4-FFF2-40B4-BE49-F238E27FC236}">
                  <a16:creationId xmlns:a16="http://schemas.microsoft.com/office/drawing/2014/main" id="{0269FC8A-8825-119A-6811-F5A7D6E3656D}"/>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ZoneTexte 30">
              <a:extLst>
                <a:ext uri="{FF2B5EF4-FFF2-40B4-BE49-F238E27FC236}">
                  <a16:creationId xmlns:a16="http://schemas.microsoft.com/office/drawing/2014/main" id="{8AB2B77E-6F9C-8C31-66E5-A886F419BD1C}"/>
                </a:ext>
              </a:extLst>
            </p:cNvPr>
            <p:cNvSpPr txBox="1"/>
            <p:nvPr/>
          </p:nvSpPr>
          <p:spPr>
            <a:xfrm>
              <a:off x="5061183" y="993852"/>
              <a:ext cx="1535219" cy="555626"/>
            </a:xfrm>
            <a:prstGeom prst="rect">
              <a:avLst/>
            </a:prstGeom>
            <a:noFill/>
          </p:spPr>
          <p:txBody>
            <a:bodyPr wrap="square" rtlCol="0">
              <a:spAutoFit/>
            </a:bodyPr>
            <a:lstStyle/>
            <a:p>
              <a:r>
                <a:rPr lang="fr-FR" dirty="0"/>
                <a:t>Envoyer email user</a:t>
              </a:r>
            </a:p>
          </p:txBody>
        </p:sp>
      </p:grpSp>
      <p:grpSp>
        <p:nvGrpSpPr>
          <p:cNvPr id="108" name="Groupe 107">
            <a:extLst>
              <a:ext uri="{FF2B5EF4-FFF2-40B4-BE49-F238E27FC236}">
                <a16:creationId xmlns:a16="http://schemas.microsoft.com/office/drawing/2014/main" id="{E03425AE-450B-EF3E-0CDD-6CC9C21A8EDC}"/>
              </a:ext>
            </a:extLst>
          </p:cNvPr>
          <p:cNvGrpSpPr/>
          <p:nvPr/>
        </p:nvGrpSpPr>
        <p:grpSpPr>
          <a:xfrm>
            <a:off x="3410790" y="5635697"/>
            <a:ext cx="1431460" cy="673626"/>
            <a:chOff x="4879308" y="1081412"/>
            <a:chExt cx="1829397" cy="579090"/>
          </a:xfrm>
        </p:grpSpPr>
        <p:sp>
          <p:nvSpPr>
            <p:cNvPr id="109" name="Ellipse 108">
              <a:extLst>
                <a:ext uri="{FF2B5EF4-FFF2-40B4-BE49-F238E27FC236}">
                  <a16:creationId xmlns:a16="http://schemas.microsoft.com/office/drawing/2014/main" id="{ADFBCE4B-13E6-C89A-3EDC-08F300C31DD5}"/>
                </a:ext>
              </a:extLst>
            </p:cNvPr>
            <p:cNvSpPr/>
            <p:nvPr/>
          </p:nvSpPr>
          <p:spPr>
            <a:xfrm>
              <a:off x="4879308" y="1105252"/>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0" name="ZoneTexte 109">
              <a:extLst>
                <a:ext uri="{FF2B5EF4-FFF2-40B4-BE49-F238E27FC236}">
                  <a16:creationId xmlns:a16="http://schemas.microsoft.com/office/drawing/2014/main" id="{83109AA2-15B6-3447-15AD-8F8FE09ACD75}"/>
                </a:ext>
              </a:extLst>
            </p:cNvPr>
            <p:cNvSpPr txBox="1"/>
            <p:nvPr/>
          </p:nvSpPr>
          <p:spPr>
            <a:xfrm>
              <a:off x="5173486" y="1081412"/>
              <a:ext cx="1535219" cy="555626"/>
            </a:xfrm>
            <a:prstGeom prst="rect">
              <a:avLst/>
            </a:prstGeom>
            <a:noFill/>
          </p:spPr>
          <p:txBody>
            <a:bodyPr wrap="square" rtlCol="0">
              <a:spAutoFit/>
            </a:bodyPr>
            <a:lstStyle/>
            <a:p>
              <a:r>
                <a:rPr lang="fr-FR" dirty="0"/>
                <a:t>Appeler pompier</a:t>
              </a:r>
            </a:p>
          </p:txBody>
        </p:sp>
      </p:grpSp>
      <p:grpSp>
        <p:nvGrpSpPr>
          <p:cNvPr id="111" name="Groupe 110">
            <a:extLst>
              <a:ext uri="{FF2B5EF4-FFF2-40B4-BE49-F238E27FC236}">
                <a16:creationId xmlns:a16="http://schemas.microsoft.com/office/drawing/2014/main" id="{0A4C74DD-D447-0926-71CC-41C61923E31C}"/>
              </a:ext>
            </a:extLst>
          </p:cNvPr>
          <p:cNvGrpSpPr/>
          <p:nvPr/>
        </p:nvGrpSpPr>
        <p:grpSpPr>
          <a:xfrm>
            <a:off x="7292611" y="5346108"/>
            <a:ext cx="1395432" cy="645894"/>
            <a:chOff x="4879308" y="978019"/>
            <a:chExt cx="1783353" cy="555250"/>
          </a:xfrm>
        </p:grpSpPr>
        <p:sp>
          <p:nvSpPr>
            <p:cNvPr id="112" name="Ellipse 111">
              <a:extLst>
                <a:ext uri="{FF2B5EF4-FFF2-40B4-BE49-F238E27FC236}">
                  <a16:creationId xmlns:a16="http://schemas.microsoft.com/office/drawing/2014/main" id="{64EE130E-93FD-36FC-E83D-ADB1B6D1BF41}"/>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3" name="ZoneTexte 112">
              <a:extLst>
                <a:ext uri="{FF2B5EF4-FFF2-40B4-BE49-F238E27FC236}">
                  <a16:creationId xmlns:a16="http://schemas.microsoft.com/office/drawing/2014/main" id="{875B6D21-E73A-C23C-2FDF-A537A7651BF3}"/>
                </a:ext>
              </a:extLst>
            </p:cNvPr>
            <p:cNvSpPr txBox="1"/>
            <p:nvPr/>
          </p:nvSpPr>
          <p:spPr>
            <a:xfrm>
              <a:off x="4897242" y="1096893"/>
              <a:ext cx="1765419" cy="317501"/>
            </a:xfrm>
            <a:prstGeom prst="rect">
              <a:avLst/>
            </a:prstGeom>
            <a:noFill/>
          </p:spPr>
          <p:txBody>
            <a:bodyPr wrap="square" rtlCol="0">
              <a:spAutoFit/>
            </a:bodyPr>
            <a:lstStyle/>
            <a:p>
              <a:r>
                <a:rPr lang="fr-FR" dirty="0"/>
                <a:t>Vérifier état</a:t>
              </a:r>
            </a:p>
          </p:txBody>
        </p:sp>
      </p:grpSp>
      <p:grpSp>
        <p:nvGrpSpPr>
          <p:cNvPr id="114" name="Groupe 113">
            <a:extLst>
              <a:ext uri="{FF2B5EF4-FFF2-40B4-BE49-F238E27FC236}">
                <a16:creationId xmlns:a16="http://schemas.microsoft.com/office/drawing/2014/main" id="{428F99F8-153D-4BE3-A244-FC8A39CA1ED3}"/>
              </a:ext>
            </a:extLst>
          </p:cNvPr>
          <p:cNvGrpSpPr/>
          <p:nvPr/>
        </p:nvGrpSpPr>
        <p:grpSpPr>
          <a:xfrm>
            <a:off x="9733682" y="5753404"/>
            <a:ext cx="1394298" cy="645894"/>
            <a:chOff x="4879308" y="978019"/>
            <a:chExt cx="1781904" cy="555250"/>
          </a:xfrm>
        </p:grpSpPr>
        <p:sp>
          <p:nvSpPr>
            <p:cNvPr id="115" name="Ellipse 114">
              <a:extLst>
                <a:ext uri="{FF2B5EF4-FFF2-40B4-BE49-F238E27FC236}">
                  <a16:creationId xmlns:a16="http://schemas.microsoft.com/office/drawing/2014/main" id="{D005CB7A-9085-CA29-0079-DD42DC443FCB}"/>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6" name="ZoneTexte 115">
              <a:extLst>
                <a:ext uri="{FF2B5EF4-FFF2-40B4-BE49-F238E27FC236}">
                  <a16:creationId xmlns:a16="http://schemas.microsoft.com/office/drawing/2014/main" id="{A25C8F13-BC4C-EAC7-9611-FBE88D8F06A3}"/>
                </a:ext>
              </a:extLst>
            </p:cNvPr>
            <p:cNvSpPr txBox="1"/>
            <p:nvPr/>
          </p:nvSpPr>
          <p:spPr>
            <a:xfrm>
              <a:off x="5031006" y="1123507"/>
              <a:ext cx="1535219" cy="317500"/>
            </a:xfrm>
            <a:prstGeom prst="rect">
              <a:avLst/>
            </a:prstGeom>
            <a:noFill/>
          </p:spPr>
          <p:txBody>
            <a:bodyPr wrap="square" rtlCol="0">
              <a:spAutoFit/>
            </a:bodyPr>
            <a:lstStyle/>
            <a:p>
              <a:r>
                <a:rPr lang="fr-FR" dirty="0"/>
                <a:t>indication</a:t>
              </a:r>
            </a:p>
          </p:txBody>
        </p:sp>
      </p:grpSp>
      <p:grpSp>
        <p:nvGrpSpPr>
          <p:cNvPr id="119" name="Groupe 118">
            <a:extLst>
              <a:ext uri="{FF2B5EF4-FFF2-40B4-BE49-F238E27FC236}">
                <a16:creationId xmlns:a16="http://schemas.microsoft.com/office/drawing/2014/main" id="{FA22F709-87CF-D2D4-F9A0-AE690AA39D53}"/>
              </a:ext>
            </a:extLst>
          </p:cNvPr>
          <p:cNvGrpSpPr/>
          <p:nvPr/>
        </p:nvGrpSpPr>
        <p:grpSpPr>
          <a:xfrm>
            <a:off x="2187128" y="4601519"/>
            <a:ext cx="1394298" cy="646331"/>
            <a:chOff x="4867053" y="992542"/>
            <a:chExt cx="1781904" cy="555626"/>
          </a:xfrm>
        </p:grpSpPr>
        <p:sp>
          <p:nvSpPr>
            <p:cNvPr id="120" name="Ellipse 119">
              <a:extLst>
                <a:ext uri="{FF2B5EF4-FFF2-40B4-BE49-F238E27FC236}">
                  <a16:creationId xmlns:a16="http://schemas.microsoft.com/office/drawing/2014/main" id="{C43756C1-0C72-9CC0-D9DE-1AFFB90777BF}"/>
                </a:ext>
              </a:extLst>
            </p:cNvPr>
            <p:cNvSpPr/>
            <p:nvPr/>
          </p:nvSpPr>
          <p:spPr>
            <a:xfrm>
              <a:off x="4867053" y="992542"/>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ZoneTexte 120">
              <a:extLst>
                <a:ext uri="{FF2B5EF4-FFF2-40B4-BE49-F238E27FC236}">
                  <a16:creationId xmlns:a16="http://schemas.microsoft.com/office/drawing/2014/main" id="{2BD4199D-0634-E628-3CBD-39138C5A8FB5}"/>
                </a:ext>
              </a:extLst>
            </p:cNvPr>
            <p:cNvSpPr txBox="1"/>
            <p:nvPr/>
          </p:nvSpPr>
          <p:spPr>
            <a:xfrm>
              <a:off x="5037076" y="992542"/>
              <a:ext cx="1535219" cy="555626"/>
            </a:xfrm>
            <a:prstGeom prst="rect">
              <a:avLst/>
            </a:prstGeom>
            <a:noFill/>
          </p:spPr>
          <p:txBody>
            <a:bodyPr wrap="square" rtlCol="0">
              <a:spAutoFit/>
            </a:bodyPr>
            <a:lstStyle/>
            <a:p>
              <a:r>
                <a:rPr lang="fr-FR" dirty="0"/>
                <a:t>   Action URGENTE</a:t>
              </a:r>
            </a:p>
          </p:txBody>
        </p:sp>
      </p:grpSp>
      <p:grpSp>
        <p:nvGrpSpPr>
          <p:cNvPr id="134" name="Groupe 133">
            <a:extLst>
              <a:ext uri="{FF2B5EF4-FFF2-40B4-BE49-F238E27FC236}">
                <a16:creationId xmlns:a16="http://schemas.microsoft.com/office/drawing/2014/main" id="{48BB3910-B8B5-7924-4356-A4567C39ACE1}"/>
              </a:ext>
            </a:extLst>
          </p:cNvPr>
          <p:cNvGrpSpPr/>
          <p:nvPr/>
        </p:nvGrpSpPr>
        <p:grpSpPr>
          <a:xfrm>
            <a:off x="2920804" y="1841906"/>
            <a:ext cx="1409102" cy="645894"/>
            <a:chOff x="4879308" y="978019"/>
            <a:chExt cx="1800824" cy="555250"/>
          </a:xfrm>
        </p:grpSpPr>
        <p:sp>
          <p:nvSpPr>
            <p:cNvPr id="135" name="Ellipse 134">
              <a:extLst>
                <a:ext uri="{FF2B5EF4-FFF2-40B4-BE49-F238E27FC236}">
                  <a16:creationId xmlns:a16="http://schemas.microsoft.com/office/drawing/2014/main" id="{396F9558-50EB-6D60-2ED5-091BBFD84FFE}"/>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6" name="ZoneTexte 135">
              <a:extLst>
                <a:ext uri="{FF2B5EF4-FFF2-40B4-BE49-F238E27FC236}">
                  <a16:creationId xmlns:a16="http://schemas.microsoft.com/office/drawing/2014/main" id="{72E2EA83-1D63-68BD-6707-9CF627748F52}"/>
                </a:ext>
              </a:extLst>
            </p:cNvPr>
            <p:cNvSpPr txBox="1"/>
            <p:nvPr/>
          </p:nvSpPr>
          <p:spPr>
            <a:xfrm>
              <a:off x="5144913" y="1002266"/>
              <a:ext cx="1535219" cy="502708"/>
            </a:xfrm>
            <a:prstGeom prst="rect">
              <a:avLst/>
            </a:prstGeom>
            <a:noFill/>
          </p:spPr>
          <p:txBody>
            <a:bodyPr wrap="square" rtlCol="0">
              <a:spAutoFit/>
            </a:bodyPr>
            <a:lstStyle/>
            <a:p>
              <a:r>
                <a:rPr lang="fr-FR" sz="1600" dirty="0"/>
                <a:t>   Gérer   utilisateur</a:t>
              </a:r>
            </a:p>
          </p:txBody>
        </p:sp>
      </p:grpSp>
      <p:grpSp>
        <p:nvGrpSpPr>
          <p:cNvPr id="148" name="Groupe 147">
            <a:extLst>
              <a:ext uri="{FF2B5EF4-FFF2-40B4-BE49-F238E27FC236}">
                <a16:creationId xmlns:a16="http://schemas.microsoft.com/office/drawing/2014/main" id="{C1045436-B98F-889D-3F40-E23713DCD22D}"/>
              </a:ext>
            </a:extLst>
          </p:cNvPr>
          <p:cNvGrpSpPr/>
          <p:nvPr/>
        </p:nvGrpSpPr>
        <p:grpSpPr>
          <a:xfrm>
            <a:off x="181139" y="1529879"/>
            <a:ext cx="194973" cy="1324040"/>
            <a:chOff x="5303912" y="3193084"/>
            <a:chExt cx="621783" cy="2360250"/>
          </a:xfrm>
        </p:grpSpPr>
        <p:cxnSp>
          <p:nvCxnSpPr>
            <p:cNvPr id="144" name="Connecteur droit 143">
              <a:extLst>
                <a:ext uri="{FF2B5EF4-FFF2-40B4-BE49-F238E27FC236}">
                  <a16:creationId xmlns:a16="http://schemas.microsoft.com/office/drawing/2014/main" id="{5DD92774-97F2-A654-8FFC-72081728E520}"/>
                </a:ext>
              </a:extLst>
            </p:cNvPr>
            <p:cNvCxnSpPr>
              <a:cxnSpLocks/>
            </p:cNvCxnSpPr>
            <p:nvPr/>
          </p:nvCxnSpPr>
          <p:spPr>
            <a:xfrm>
              <a:off x="5614804" y="3614959"/>
              <a:ext cx="0" cy="19383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Triangle 144">
              <a:extLst>
                <a:ext uri="{FF2B5EF4-FFF2-40B4-BE49-F238E27FC236}">
                  <a16:creationId xmlns:a16="http://schemas.microsoft.com/office/drawing/2014/main" id="{CD3E41B1-18A3-B19C-DE6D-DE70AA25EAB6}"/>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56" name="Groupe 355">
            <a:extLst>
              <a:ext uri="{FF2B5EF4-FFF2-40B4-BE49-F238E27FC236}">
                <a16:creationId xmlns:a16="http://schemas.microsoft.com/office/drawing/2014/main" id="{1C37E9F2-9A9D-A765-2790-D96D9CC855DE}"/>
              </a:ext>
            </a:extLst>
          </p:cNvPr>
          <p:cNvGrpSpPr/>
          <p:nvPr/>
        </p:nvGrpSpPr>
        <p:grpSpPr>
          <a:xfrm>
            <a:off x="790339" y="2363404"/>
            <a:ext cx="2376113" cy="1400945"/>
            <a:chOff x="790339" y="2363404"/>
            <a:chExt cx="2376113" cy="1400945"/>
          </a:xfrm>
        </p:grpSpPr>
        <p:sp>
          <p:nvSpPr>
            <p:cNvPr id="132" name="Ellipse 131">
              <a:extLst>
                <a:ext uri="{FF2B5EF4-FFF2-40B4-BE49-F238E27FC236}">
                  <a16:creationId xmlns:a16="http://schemas.microsoft.com/office/drawing/2014/main" id="{D06FE283-7C5A-A3ED-B178-C036162650D1}"/>
                </a:ext>
              </a:extLst>
            </p:cNvPr>
            <p:cNvSpPr/>
            <p:nvPr/>
          </p:nvSpPr>
          <p:spPr>
            <a:xfrm>
              <a:off x="790339" y="3118455"/>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7" name="ZoneTexte 136">
              <a:extLst>
                <a:ext uri="{FF2B5EF4-FFF2-40B4-BE49-F238E27FC236}">
                  <a16:creationId xmlns:a16="http://schemas.microsoft.com/office/drawing/2014/main" id="{68CF2E73-ECB6-AFFC-CDA0-2580889F5E79}"/>
                </a:ext>
              </a:extLst>
            </p:cNvPr>
            <p:cNvSpPr txBox="1"/>
            <p:nvPr/>
          </p:nvSpPr>
          <p:spPr>
            <a:xfrm>
              <a:off x="1004507" y="3135496"/>
              <a:ext cx="1201272" cy="584775"/>
            </a:xfrm>
            <a:prstGeom prst="rect">
              <a:avLst/>
            </a:prstGeom>
            <a:noFill/>
          </p:spPr>
          <p:txBody>
            <a:bodyPr wrap="square" rtlCol="0">
              <a:spAutoFit/>
            </a:bodyPr>
            <a:lstStyle/>
            <a:p>
              <a:r>
                <a:rPr lang="fr-FR" sz="1600" dirty="0"/>
                <a:t>  Valider utilisateur</a:t>
              </a:r>
            </a:p>
          </p:txBody>
        </p:sp>
        <p:grpSp>
          <p:nvGrpSpPr>
            <p:cNvPr id="149" name="Groupe 148">
              <a:extLst>
                <a:ext uri="{FF2B5EF4-FFF2-40B4-BE49-F238E27FC236}">
                  <a16:creationId xmlns:a16="http://schemas.microsoft.com/office/drawing/2014/main" id="{1A7797BD-27F4-5FF9-8C7A-0AA15B077105}"/>
                </a:ext>
              </a:extLst>
            </p:cNvPr>
            <p:cNvGrpSpPr/>
            <p:nvPr/>
          </p:nvGrpSpPr>
          <p:grpSpPr>
            <a:xfrm rot="4044423">
              <a:off x="2063927" y="1998580"/>
              <a:ext cx="737701" cy="1467349"/>
              <a:chOff x="4940059" y="3410024"/>
              <a:chExt cx="1482501" cy="1193945"/>
            </a:xfrm>
          </p:grpSpPr>
          <p:cxnSp>
            <p:nvCxnSpPr>
              <p:cNvPr id="150" name="Connecteur droit 149">
                <a:extLst>
                  <a:ext uri="{FF2B5EF4-FFF2-40B4-BE49-F238E27FC236}">
                    <a16:creationId xmlns:a16="http://schemas.microsoft.com/office/drawing/2014/main" id="{A0530D69-F207-1814-4A20-3D632E31B3D4}"/>
                  </a:ext>
                </a:extLst>
              </p:cNvPr>
              <p:cNvCxnSpPr>
                <a:cxnSpLocks/>
                <a:endCxn id="137" idx="0"/>
              </p:cNvCxnSpPr>
              <p:nvPr/>
            </p:nvCxnSpPr>
            <p:spPr>
              <a:xfrm rot="18024897" flipH="1">
                <a:off x="5230666" y="3412075"/>
                <a:ext cx="901287" cy="14825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riangle 150">
                <a:extLst>
                  <a:ext uri="{FF2B5EF4-FFF2-40B4-BE49-F238E27FC236}">
                    <a16:creationId xmlns:a16="http://schemas.microsoft.com/office/drawing/2014/main" id="{451D0310-F90C-2687-4A4C-0F7BDC228CFC}"/>
                  </a:ext>
                </a:extLst>
              </p:cNvPr>
              <p:cNvSpPr/>
              <p:nvPr/>
            </p:nvSpPr>
            <p:spPr>
              <a:xfrm>
                <a:off x="5373136" y="3410024"/>
                <a:ext cx="428154" cy="210468"/>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353" name="Groupe 352">
            <a:extLst>
              <a:ext uri="{FF2B5EF4-FFF2-40B4-BE49-F238E27FC236}">
                <a16:creationId xmlns:a16="http://schemas.microsoft.com/office/drawing/2014/main" id="{9D99EA17-72EC-03CE-D194-01DCFE8E83FF}"/>
              </a:ext>
            </a:extLst>
          </p:cNvPr>
          <p:cNvGrpSpPr/>
          <p:nvPr/>
        </p:nvGrpSpPr>
        <p:grpSpPr>
          <a:xfrm>
            <a:off x="4155191" y="2334670"/>
            <a:ext cx="2578889" cy="1411929"/>
            <a:chOff x="4155191" y="2334670"/>
            <a:chExt cx="2578889" cy="1411929"/>
          </a:xfrm>
        </p:grpSpPr>
        <p:sp>
          <p:nvSpPr>
            <p:cNvPr id="123" name="Ellipse 122">
              <a:extLst>
                <a:ext uri="{FF2B5EF4-FFF2-40B4-BE49-F238E27FC236}">
                  <a16:creationId xmlns:a16="http://schemas.microsoft.com/office/drawing/2014/main" id="{F868D036-63AE-CDCB-A2C3-D1F27ABA843B}"/>
                </a:ext>
              </a:extLst>
            </p:cNvPr>
            <p:cNvSpPr/>
            <p:nvPr/>
          </p:nvSpPr>
          <p:spPr>
            <a:xfrm>
              <a:off x="5118534" y="3100705"/>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0" name="ZoneTexte 139">
              <a:extLst>
                <a:ext uri="{FF2B5EF4-FFF2-40B4-BE49-F238E27FC236}">
                  <a16:creationId xmlns:a16="http://schemas.microsoft.com/office/drawing/2014/main" id="{ADB6604D-DC80-1EB9-4E40-9C445F6A52E0}"/>
                </a:ext>
              </a:extLst>
            </p:cNvPr>
            <p:cNvSpPr txBox="1"/>
            <p:nvPr/>
          </p:nvSpPr>
          <p:spPr>
            <a:xfrm>
              <a:off x="5142180" y="3145780"/>
              <a:ext cx="1591900" cy="523220"/>
            </a:xfrm>
            <a:prstGeom prst="rect">
              <a:avLst/>
            </a:prstGeom>
            <a:noFill/>
          </p:spPr>
          <p:txBody>
            <a:bodyPr wrap="square" rtlCol="0">
              <a:spAutoFit/>
            </a:bodyPr>
            <a:lstStyle/>
            <a:p>
              <a:r>
                <a:rPr lang="fr-FR" sz="1600" dirty="0"/>
                <a:t>    Modifier </a:t>
              </a:r>
            </a:p>
            <a:p>
              <a:r>
                <a:rPr lang="fr-FR" sz="1200" dirty="0"/>
                <a:t>compte utilisateur</a:t>
              </a:r>
            </a:p>
          </p:txBody>
        </p:sp>
        <p:grpSp>
          <p:nvGrpSpPr>
            <p:cNvPr id="166" name="Groupe 165">
              <a:extLst>
                <a:ext uri="{FF2B5EF4-FFF2-40B4-BE49-F238E27FC236}">
                  <a16:creationId xmlns:a16="http://schemas.microsoft.com/office/drawing/2014/main" id="{5F81E907-4AE5-A1F2-C12A-00DD38D37A10}"/>
                </a:ext>
              </a:extLst>
            </p:cNvPr>
            <p:cNvGrpSpPr/>
            <p:nvPr/>
          </p:nvGrpSpPr>
          <p:grpSpPr>
            <a:xfrm rot="18494051">
              <a:off x="4386173" y="2103688"/>
              <a:ext cx="753246" cy="1215210"/>
              <a:chOff x="4777674" y="3438940"/>
              <a:chExt cx="1513740" cy="988787"/>
            </a:xfrm>
          </p:grpSpPr>
          <p:cxnSp>
            <p:nvCxnSpPr>
              <p:cNvPr id="167" name="Connecteur droit 166">
                <a:extLst>
                  <a:ext uri="{FF2B5EF4-FFF2-40B4-BE49-F238E27FC236}">
                    <a16:creationId xmlns:a16="http://schemas.microsoft.com/office/drawing/2014/main" id="{9728F135-32A5-9ACD-8534-1FD39FE05B4D}"/>
                  </a:ext>
                </a:extLst>
              </p:cNvPr>
              <p:cNvCxnSpPr>
                <a:cxnSpLocks/>
              </p:cNvCxnSpPr>
              <p:nvPr/>
            </p:nvCxnSpPr>
            <p:spPr>
              <a:xfrm rot="3105949">
                <a:off x="5175700" y="3312014"/>
                <a:ext cx="717687" cy="151374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Triangle 167">
                <a:extLst>
                  <a:ext uri="{FF2B5EF4-FFF2-40B4-BE49-F238E27FC236}">
                    <a16:creationId xmlns:a16="http://schemas.microsoft.com/office/drawing/2014/main" id="{478CC8BF-8C28-20D6-777B-A4AC61E8F826}"/>
                  </a:ext>
                </a:extLst>
              </p:cNvPr>
              <p:cNvSpPr/>
              <p:nvPr/>
            </p:nvSpPr>
            <p:spPr>
              <a:xfrm>
                <a:off x="5373136" y="3438940"/>
                <a:ext cx="405118" cy="181552"/>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170" name="Connecteur droit 169">
            <a:extLst>
              <a:ext uri="{FF2B5EF4-FFF2-40B4-BE49-F238E27FC236}">
                <a16:creationId xmlns:a16="http://schemas.microsoft.com/office/drawing/2014/main" id="{B5C9B3F5-014C-F4EF-17B9-89B684CFFA2F}"/>
              </a:ext>
            </a:extLst>
          </p:cNvPr>
          <p:cNvCxnSpPr>
            <a:cxnSpLocks/>
            <a:endCxn id="17" idx="2"/>
          </p:cNvCxnSpPr>
          <p:nvPr/>
        </p:nvCxnSpPr>
        <p:spPr>
          <a:xfrm flipV="1">
            <a:off x="356592" y="721966"/>
            <a:ext cx="3563452" cy="279545"/>
          </a:xfrm>
          <a:prstGeom prst="line">
            <a:avLst/>
          </a:prstGeom>
          <a:ln w="38100"/>
        </p:spPr>
        <p:style>
          <a:lnRef idx="1">
            <a:schemeClr val="dk1"/>
          </a:lnRef>
          <a:fillRef idx="0">
            <a:schemeClr val="dk1"/>
          </a:fillRef>
          <a:effectRef idx="0">
            <a:schemeClr val="dk1"/>
          </a:effectRef>
          <a:fontRef idx="minor">
            <a:schemeClr val="tx1"/>
          </a:fontRef>
        </p:style>
      </p:cxnSp>
      <p:cxnSp>
        <p:nvCxnSpPr>
          <p:cNvPr id="173" name="Connecteur droit avec flèche 172">
            <a:extLst>
              <a:ext uri="{FF2B5EF4-FFF2-40B4-BE49-F238E27FC236}">
                <a16:creationId xmlns:a16="http://schemas.microsoft.com/office/drawing/2014/main" id="{DE43136F-AF63-17EE-5E24-57D8663A4A06}"/>
              </a:ext>
            </a:extLst>
          </p:cNvPr>
          <p:cNvCxnSpPr>
            <a:cxnSpLocks/>
            <a:stCxn id="24" idx="0"/>
            <a:endCxn id="17" idx="3"/>
          </p:cNvCxnSpPr>
          <p:nvPr/>
        </p:nvCxnSpPr>
        <p:spPr>
          <a:xfrm flipV="1">
            <a:off x="1805568" y="888695"/>
            <a:ext cx="2380513" cy="542235"/>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cxnSp>
        <p:nvCxnSpPr>
          <p:cNvPr id="177" name="Connecteur droit avec flèche 176">
            <a:extLst>
              <a:ext uri="{FF2B5EF4-FFF2-40B4-BE49-F238E27FC236}">
                <a16:creationId xmlns:a16="http://schemas.microsoft.com/office/drawing/2014/main" id="{A35F9280-C92E-8CFB-E586-49770170D6AE}"/>
              </a:ext>
            </a:extLst>
          </p:cNvPr>
          <p:cNvCxnSpPr>
            <a:cxnSpLocks/>
            <a:endCxn id="18" idx="3"/>
          </p:cNvCxnSpPr>
          <p:nvPr/>
        </p:nvCxnSpPr>
        <p:spPr>
          <a:xfrm flipH="1" flipV="1">
            <a:off x="5691484" y="729488"/>
            <a:ext cx="1728513" cy="345499"/>
          </a:xfrm>
          <a:prstGeom prst="straightConnector1">
            <a:avLst/>
          </a:prstGeom>
          <a:ln w="63500" cap="sq">
            <a:solidFill>
              <a:schemeClr val="tx1"/>
            </a:solidFill>
            <a:prstDash val="sysDot"/>
            <a:round/>
            <a:tailEnd type="arrow"/>
          </a:ln>
        </p:spPr>
        <p:style>
          <a:lnRef idx="1">
            <a:schemeClr val="dk1"/>
          </a:lnRef>
          <a:fillRef idx="0">
            <a:schemeClr val="dk1"/>
          </a:fillRef>
          <a:effectRef idx="0">
            <a:schemeClr val="dk1"/>
          </a:effectRef>
          <a:fontRef idx="minor">
            <a:schemeClr val="tx1"/>
          </a:fontRef>
        </p:style>
      </p:cxnSp>
      <p:cxnSp>
        <p:nvCxnSpPr>
          <p:cNvPr id="180" name="Connecteur droit avec flèche 179">
            <a:extLst>
              <a:ext uri="{FF2B5EF4-FFF2-40B4-BE49-F238E27FC236}">
                <a16:creationId xmlns:a16="http://schemas.microsoft.com/office/drawing/2014/main" id="{AAB0E13C-FE63-2698-F558-CB29293181AD}"/>
              </a:ext>
            </a:extLst>
          </p:cNvPr>
          <p:cNvCxnSpPr>
            <a:cxnSpLocks/>
          </p:cNvCxnSpPr>
          <p:nvPr/>
        </p:nvCxnSpPr>
        <p:spPr>
          <a:xfrm>
            <a:off x="1664476" y="1891492"/>
            <a:ext cx="1322584" cy="188552"/>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nvGrpSpPr>
          <p:cNvPr id="352" name="Groupe 351">
            <a:extLst>
              <a:ext uri="{FF2B5EF4-FFF2-40B4-BE49-F238E27FC236}">
                <a16:creationId xmlns:a16="http://schemas.microsoft.com/office/drawing/2014/main" id="{58FE7605-CBD3-ED3A-C1A6-85FEB55E1465}"/>
              </a:ext>
            </a:extLst>
          </p:cNvPr>
          <p:cNvGrpSpPr/>
          <p:nvPr/>
        </p:nvGrpSpPr>
        <p:grpSpPr>
          <a:xfrm>
            <a:off x="6672137" y="2657816"/>
            <a:ext cx="1394298" cy="1477495"/>
            <a:chOff x="6672137" y="2657816"/>
            <a:chExt cx="1394298" cy="1477495"/>
          </a:xfrm>
        </p:grpSpPr>
        <p:grpSp>
          <p:nvGrpSpPr>
            <p:cNvPr id="197" name="Groupe 196">
              <a:extLst>
                <a:ext uri="{FF2B5EF4-FFF2-40B4-BE49-F238E27FC236}">
                  <a16:creationId xmlns:a16="http://schemas.microsoft.com/office/drawing/2014/main" id="{6AE07E53-950F-20B2-C04B-DC46E51D12FE}"/>
                </a:ext>
              </a:extLst>
            </p:cNvPr>
            <p:cNvGrpSpPr/>
            <p:nvPr/>
          </p:nvGrpSpPr>
          <p:grpSpPr>
            <a:xfrm>
              <a:off x="6672137" y="3489417"/>
              <a:ext cx="1394298" cy="645894"/>
              <a:chOff x="4879308" y="978019"/>
              <a:chExt cx="1781904" cy="555250"/>
            </a:xfrm>
          </p:grpSpPr>
          <p:sp>
            <p:nvSpPr>
              <p:cNvPr id="198" name="Ellipse 197">
                <a:extLst>
                  <a:ext uri="{FF2B5EF4-FFF2-40B4-BE49-F238E27FC236}">
                    <a16:creationId xmlns:a16="http://schemas.microsoft.com/office/drawing/2014/main" id="{3FD3AEA7-0DEA-06D2-B4F4-7CCE66602876}"/>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9" name="ZoneTexte 198">
                <a:extLst>
                  <a:ext uri="{FF2B5EF4-FFF2-40B4-BE49-F238E27FC236}">
                    <a16:creationId xmlns:a16="http://schemas.microsoft.com/office/drawing/2014/main" id="{E9902B3B-1A9D-CB53-BE3C-E89C88C73672}"/>
                  </a:ext>
                </a:extLst>
              </p:cNvPr>
              <p:cNvSpPr txBox="1"/>
              <p:nvPr/>
            </p:nvSpPr>
            <p:spPr>
              <a:xfrm>
                <a:off x="5034382" y="1116434"/>
                <a:ext cx="1466080" cy="317501"/>
              </a:xfrm>
              <a:prstGeom prst="rect">
                <a:avLst/>
              </a:prstGeom>
              <a:noFill/>
            </p:spPr>
            <p:txBody>
              <a:bodyPr wrap="square" rtlCol="0">
                <a:spAutoFit/>
              </a:bodyPr>
              <a:lstStyle/>
              <a:p>
                <a:r>
                  <a:rPr lang="fr-FR" dirty="0"/>
                  <a:t> Humidité</a:t>
                </a:r>
              </a:p>
            </p:txBody>
          </p:sp>
        </p:grpSp>
        <p:grpSp>
          <p:nvGrpSpPr>
            <p:cNvPr id="200" name="Groupe 199">
              <a:extLst>
                <a:ext uri="{FF2B5EF4-FFF2-40B4-BE49-F238E27FC236}">
                  <a16:creationId xmlns:a16="http://schemas.microsoft.com/office/drawing/2014/main" id="{3D44348F-D4FB-A52C-F74E-C7167A86B4B9}"/>
                </a:ext>
              </a:extLst>
            </p:cNvPr>
            <p:cNvGrpSpPr/>
            <p:nvPr/>
          </p:nvGrpSpPr>
          <p:grpSpPr>
            <a:xfrm rot="1532532">
              <a:off x="7474151" y="2657816"/>
              <a:ext cx="245208" cy="881299"/>
              <a:chOff x="5303912" y="3193084"/>
              <a:chExt cx="621783" cy="1391542"/>
            </a:xfrm>
          </p:grpSpPr>
          <p:cxnSp>
            <p:nvCxnSpPr>
              <p:cNvPr id="201" name="Connecteur droit 200">
                <a:extLst>
                  <a:ext uri="{FF2B5EF4-FFF2-40B4-BE49-F238E27FC236}">
                    <a16:creationId xmlns:a16="http://schemas.microsoft.com/office/drawing/2014/main" id="{95E20A83-93C8-A3CA-B0D3-378CCAFC68EC}"/>
                  </a:ext>
                </a:extLst>
              </p:cNvPr>
              <p:cNvCxnSpPr>
                <a:cxnSpLocks/>
              </p:cNvCxnSpPr>
              <p:nvPr/>
            </p:nvCxnSpPr>
            <p:spPr>
              <a:xfrm>
                <a:off x="5614803" y="3614959"/>
                <a:ext cx="0" cy="96966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Triangle 201">
                <a:extLst>
                  <a:ext uri="{FF2B5EF4-FFF2-40B4-BE49-F238E27FC236}">
                    <a16:creationId xmlns:a16="http://schemas.microsoft.com/office/drawing/2014/main" id="{2850D4E5-46F8-DB76-61DB-02DC4259F267}"/>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350" name="Groupe 349">
            <a:extLst>
              <a:ext uri="{FF2B5EF4-FFF2-40B4-BE49-F238E27FC236}">
                <a16:creationId xmlns:a16="http://schemas.microsoft.com/office/drawing/2014/main" id="{E1F98B57-0BA4-24EA-6818-1B4B03DB420A}"/>
              </a:ext>
            </a:extLst>
          </p:cNvPr>
          <p:cNvGrpSpPr/>
          <p:nvPr/>
        </p:nvGrpSpPr>
        <p:grpSpPr>
          <a:xfrm>
            <a:off x="8757169" y="2619768"/>
            <a:ext cx="1579727" cy="1535494"/>
            <a:chOff x="8757169" y="2619768"/>
            <a:chExt cx="1579727" cy="1535494"/>
          </a:xfrm>
        </p:grpSpPr>
        <p:grpSp>
          <p:nvGrpSpPr>
            <p:cNvPr id="191" name="Groupe 190">
              <a:extLst>
                <a:ext uri="{FF2B5EF4-FFF2-40B4-BE49-F238E27FC236}">
                  <a16:creationId xmlns:a16="http://schemas.microsoft.com/office/drawing/2014/main" id="{DC6BFEE4-24F0-C0F2-96F0-D74774BB7CD7}"/>
                </a:ext>
              </a:extLst>
            </p:cNvPr>
            <p:cNvGrpSpPr/>
            <p:nvPr/>
          </p:nvGrpSpPr>
          <p:grpSpPr>
            <a:xfrm>
              <a:off x="8942598" y="3509368"/>
              <a:ext cx="1394298" cy="645894"/>
              <a:chOff x="4879308" y="978019"/>
              <a:chExt cx="1781904" cy="555250"/>
            </a:xfrm>
          </p:grpSpPr>
          <p:sp>
            <p:nvSpPr>
              <p:cNvPr id="192" name="Ellipse 191">
                <a:extLst>
                  <a:ext uri="{FF2B5EF4-FFF2-40B4-BE49-F238E27FC236}">
                    <a16:creationId xmlns:a16="http://schemas.microsoft.com/office/drawing/2014/main" id="{A741C8A6-211B-3D49-E99C-56CF3BA882FB}"/>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3" name="ZoneTexte 192">
                <a:extLst>
                  <a:ext uri="{FF2B5EF4-FFF2-40B4-BE49-F238E27FC236}">
                    <a16:creationId xmlns:a16="http://schemas.microsoft.com/office/drawing/2014/main" id="{086090E7-D2D6-FAFD-9A1C-27D7230804E4}"/>
                  </a:ext>
                </a:extLst>
              </p:cNvPr>
              <p:cNvSpPr txBox="1"/>
              <p:nvPr/>
            </p:nvSpPr>
            <p:spPr>
              <a:xfrm>
                <a:off x="5230681" y="1104308"/>
                <a:ext cx="1079158" cy="317500"/>
              </a:xfrm>
              <a:prstGeom prst="rect">
                <a:avLst/>
              </a:prstGeom>
              <a:noFill/>
            </p:spPr>
            <p:txBody>
              <a:bodyPr wrap="square" rtlCol="0">
                <a:spAutoFit/>
              </a:bodyPr>
              <a:lstStyle/>
              <a:p>
                <a:r>
                  <a:rPr lang="fr-FR" dirty="0"/>
                  <a:t>fumée</a:t>
                </a:r>
              </a:p>
            </p:txBody>
          </p:sp>
        </p:grpSp>
        <p:grpSp>
          <p:nvGrpSpPr>
            <p:cNvPr id="203" name="Groupe 202">
              <a:extLst>
                <a:ext uri="{FF2B5EF4-FFF2-40B4-BE49-F238E27FC236}">
                  <a16:creationId xmlns:a16="http://schemas.microsoft.com/office/drawing/2014/main" id="{61E05971-5159-4F2B-B78B-A1176DDB70F8}"/>
                </a:ext>
              </a:extLst>
            </p:cNvPr>
            <p:cNvGrpSpPr/>
            <p:nvPr/>
          </p:nvGrpSpPr>
          <p:grpSpPr>
            <a:xfrm rot="19868777">
              <a:off x="8757169" y="2619768"/>
              <a:ext cx="401533" cy="996255"/>
              <a:chOff x="5139204" y="3193084"/>
              <a:chExt cx="1018182" cy="1573053"/>
            </a:xfrm>
          </p:grpSpPr>
          <p:cxnSp>
            <p:nvCxnSpPr>
              <p:cNvPr id="204" name="Connecteur droit 203">
                <a:extLst>
                  <a:ext uri="{FF2B5EF4-FFF2-40B4-BE49-F238E27FC236}">
                    <a16:creationId xmlns:a16="http://schemas.microsoft.com/office/drawing/2014/main" id="{33F7BD29-C340-23C5-B5A5-891DE18781AC}"/>
                  </a:ext>
                </a:extLst>
              </p:cNvPr>
              <p:cNvCxnSpPr>
                <a:cxnSpLocks/>
              </p:cNvCxnSpPr>
              <p:nvPr/>
            </p:nvCxnSpPr>
            <p:spPr>
              <a:xfrm rot="1731223">
                <a:off x="5139204" y="3701875"/>
                <a:ext cx="1018182" cy="106426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Triangle 204">
                <a:extLst>
                  <a:ext uri="{FF2B5EF4-FFF2-40B4-BE49-F238E27FC236}">
                    <a16:creationId xmlns:a16="http://schemas.microsoft.com/office/drawing/2014/main" id="{12A62334-8A57-8000-79DA-4D073EEDA340}"/>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351" name="Groupe 350">
            <a:extLst>
              <a:ext uri="{FF2B5EF4-FFF2-40B4-BE49-F238E27FC236}">
                <a16:creationId xmlns:a16="http://schemas.microsoft.com/office/drawing/2014/main" id="{D8767979-6D0D-EB17-59E0-AE4A14182769}"/>
              </a:ext>
            </a:extLst>
          </p:cNvPr>
          <p:cNvGrpSpPr/>
          <p:nvPr/>
        </p:nvGrpSpPr>
        <p:grpSpPr>
          <a:xfrm>
            <a:off x="7894348" y="2771165"/>
            <a:ext cx="1196063" cy="1593246"/>
            <a:chOff x="7894348" y="2771165"/>
            <a:chExt cx="1196063" cy="1593246"/>
          </a:xfrm>
        </p:grpSpPr>
        <p:grpSp>
          <p:nvGrpSpPr>
            <p:cNvPr id="194" name="Groupe 193">
              <a:extLst>
                <a:ext uri="{FF2B5EF4-FFF2-40B4-BE49-F238E27FC236}">
                  <a16:creationId xmlns:a16="http://schemas.microsoft.com/office/drawing/2014/main" id="{8B40F368-9E8D-56C6-6C86-4CC38886C45A}"/>
                </a:ext>
              </a:extLst>
            </p:cNvPr>
            <p:cNvGrpSpPr/>
            <p:nvPr/>
          </p:nvGrpSpPr>
          <p:grpSpPr>
            <a:xfrm>
              <a:off x="7894348" y="3837171"/>
              <a:ext cx="1196063" cy="527240"/>
              <a:chOff x="5019918" y="934066"/>
              <a:chExt cx="1528561" cy="453248"/>
            </a:xfrm>
          </p:grpSpPr>
          <p:sp>
            <p:nvSpPr>
              <p:cNvPr id="195" name="Ellipse 194">
                <a:extLst>
                  <a:ext uri="{FF2B5EF4-FFF2-40B4-BE49-F238E27FC236}">
                    <a16:creationId xmlns:a16="http://schemas.microsoft.com/office/drawing/2014/main" id="{EFBD0562-8BB9-A3BD-BF1A-F12C1133522A}"/>
                  </a:ext>
                </a:extLst>
              </p:cNvPr>
              <p:cNvSpPr/>
              <p:nvPr/>
            </p:nvSpPr>
            <p:spPr>
              <a:xfrm>
                <a:off x="5019918" y="934066"/>
                <a:ext cx="1528561" cy="4532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6" name="ZoneTexte 195">
                <a:extLst>
                  <a:ext uri="{FF2B5EF4-FFF2-40B4-BE49-F238E27FC236}">
                    <a16:creationId xmlns:a16="http://schemas.microsoft.com/office/drawing/2014/main" id="{AABDD00B-B7F7-1E63-9103-C1DE35396C90}"/>
                  </a:ext>
                </a:extLst>
              </p:cNvPr>
              <p:cNvSpPr txBox="1"/>
              <p:nvPr/>
            </p:nvSpPr>
            <p:spPr>
              <a:xfrm>
                <a:off x="5497764" y="1009932"/>
                <a:ext cx="894371" cy="317500"/>
              </a:xfrm>
              <a:prstGeom prst="rect">
                <a:avLst/>
              </a:prstGeom>
              <a:noFill/>
            </p:spPr>
            <p:txBody>
              <a:bodyPr wrap="square" rtlCol="0">
                <a:spAutoFit/>
              </a:bodyPr>
              <a:lstStyle/>
              <a:p>
                <a:r>
                  <a:rPr lang="fr-FR" dirty="0"/>
                  <a:t>gaz</a:t>
                </a:r>
              </a:p>
            </p:txBody>
          </p:sp>
        </p:grpSp>
        <p:grpSp>
          <p:nvGrpSpPr>
            <p:cNvPr id="206" name="Groupe 205">
              <a:extLst>
                <a:ext uri="{FF2B5EF4-FFF2-40B4-BE49-F238E27FC236}">
                  <a16:creationId xmlns:a16="http://schemas.microsoft.com/office/drawing/2014/main" id="{DF04DC97-D9AA-0DD5-E5C2-2D92EA2C6C48}"/>
                </a:ext>
              </a:extLst>
            </p:cNvPr>
            <p:cNvGrpSpPr/>
            <p:nvPr/>
          </p:nvGrpSpPr>
          <p:grpSpPr>
            <a:xfrm rot="21076079">
              <a:off x="8239418" y="2771165"/>
              <a:ext cx="245207" cy="1071273"/>
              <a:chOff x="5303912" y="3193084"/>
              <a:chExt cx="621783" cy="1691506"/>
            </a:xfrm>
          </p:grpSpPr>
          <p:cxnSp>
            <p:nvCxnSpPr>
              <p:cNvPr id="207" name="Connecteur droit 206">
                <a:extLst>
                  <a:ext uri="{FF2B5EF4-FFF2-40B4-BE49-F238E27FC236}">
                    <a16:creationId xmlns:a16="http://schemas.microsoft.com/office/drawing/2014/main" id="{F5731F4E-9B1F-D6C0-0878-33DDC845E6CB}"/>
                  </a:ext>
                </a:extLst>
              </p:cNvPr>
              <p:cNvCxnSpPr>
                <a:cxnSpLocks/>
                <a:stCxn id="208" idx="3"/>
                <a:endCxn id="195" idx="0"/>
              </p:cNvCxnSpPr>
              <p:nvPr/>
            </p:nvCxnSpPr>
            <p:spPr>
              <a:xfrm rot="523921">
                <a:off x="5459131" y="3628186"/>
                <a:ext cx="433899" cy="12564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Triangle 207">
                <a:extLst>
                  <a:ext uri="{FF2B5EF4-FFF2-40B4-BE49-F238E27FC236}">
                    <a16:creationId xmlns:a16="http://schemas.microsoft.com/office/drawing/2014/main" id="{50C9FE1B-45BB-16AB-6BDF-4D5481019E73}"/>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354" name="Groupe 353">
            <a:extLst>
              <a:ext uri="{FF2B5EF4-FFF2-40B4-BE49-F238E27FC236}">
                <a16:creationId xmlns:a16="http://schemas.microsoft.com/office/drawing/2014/main" id="{7BFE61ED-0035-7A34-4E9E-5EB8AD139EC6}"/>
              </a:ext>
            </a:extLst>
          </p:cNvPr>
          <p:cNvGrpSpPr/>
          <p:nvPr/>
        </p:nvGrpSpPr>
        <p:grpSpPr>
          <a:xfrm>
            <a:off x="3704423" y="2499413"/>
            <a:ext cx="1394298" cy="1496204"/>
            <a:chOff x="3704423" y="2499413"/>
            <a:chExt cx="1394298" cy="1496204"/>
          </a:xfrm>
        </p:grpSpPr>
        <p:sp>
          <p:nvSpPr>
            <p:cNvPr id="126" name="Ellipse 125">
              <a:extLst>
                <a:ext uri="{FF2B5EF4-FFF2-40B4-BE49-F238E27FC236}">
                  <a16:creationId xmlns:a16="http://schemas.microsoft.com/office/drawing/2014/main" id="{D0F28C1E-5739-2F8E-0557-00F6E87A752E}"/>
                </a:ext>
              </a:extLst>
            </p:cNvPr>
            <p:cNvSpPr/>
            <p:nvPr/>
          </p:nvSpPr>
          <p:spPr>
            <a:xfrm>
              <a:off x="3704423" y="3349723"/>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55" name="Groupe 154">
              <a:extLst>
                <a:ext uri="{FF2B5EF4-FFF2-40B4-BE49-F238E27FC236}">
                  <a16:creationId xmlns:a16="http://schemas.microsoft.com/office/drawing/2014/main" id="{AE36873C-5890-F570-5E23-4D72A0990A81}"/>
                </a:ext>
              </a:extLst>
            </p:cNvPr>
            <p:cNvGrpSpPr/>
            <p:nvPr/>
          </p:nvGrpSpPr>
          <p:grpSpPr>
            <a:xfrm rot="21217661">
              <a:off x="3969828" y="2499413"/>
              <a:ext cx="214516" cy="823003"/>
              <a:chOff x="5303912" y="3285131"/>
              <a:chExt cx="543956" cy="1299495"/>
            </a:xfrm>
          </p:grpSpPr>
          <p:cxnSp>
            <p:nvCxnSpPr>
              <p:cNvPr id="156" name="Connecteur droit 155">
                <a:extLst>
                  <a:ext uri="{FF2B5EF4-FFF2-40B4-BE49-F238E27FC236}">
                    <a16:creationId xmlns:a16="http://schemas.microsoft.com/office/drawing/2014/main" id="{CB6A520E-80FD-A92C-9114-A78B19EBA06F}"/>
                  </a:ext>
                </a:extLst>
              </p:cNvPr>
              <p:cNvCxnSpPr>
                <a:cxnSpLocks/>
              </p:cNvCxnSpPr>
              <p:nvPr/>
            </p:nvCxnSpPr>
            <p:spPr>
              <a:xfrm>
                <a:off x="5614803" y="3614959"/>
                <a:ext cx="0" cy="96966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7" name="Triangle 156">
                <a:extLst>
                  <a:ext uri="{FF2B5EF4-FFF2-40B4-BE49-F238E27FC236}">
                    <a16:creationId xmlns:a16="http://schemas.microsoft.com/office/drawing/2014/main" id="{95FA8CB4-29F6-9017-A873-01824AE88622}"/>
                  </a:ext>
                </a:extLst>
              </p:cNvPr>
              <p:cNvSpPr/>
              <p:nvPr/>
            </p:nvSpPr>
            <p:spPr>
              <a:xfrm>
                <a:off x="5303912" y="3285131"/>
                <a:ext cx="543956" cy="329827"/>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3" name="ZoneTexte 212">
              <a:extLst>
                <a:ext uri="{FF2B5EF4-FFF2-40B4-BE49-F238E27FC236}">
                  <a16:creationId xmlns:a16="http://schemas.microsoft.com/office/drawing/2014/main" id="{4507DCB0-CDD6-B8DF-69AC-FCBAA3AC2282}"/>
                </a:ext>
              </a:extLst>
            </p:cNvPr>
            <p:cNvSpPr txBox="1"/>
            <p:nvPr/>
          </p:nvSpPr>
          <p:spPr>
            <a:xfrm>
              <a:off x="3891023" y="3389729"/>
              <a:ext cx="1201272" cy="584775"/>
            </a:xfrm>
            <a:prstGeom prst="rect">
              <a:avLst/>
            </a:prstGeom>
            <a:noFill/>
          </p:spPr>
          <p:txBody>
            <a:bodyPr wrap="square" rtlCol="0">
              <a:spAutoFit/>
            </a:bodyPr>
            <a:lstStyle/>
            <a:p>
              <a:r>
                <a:rPr lang="fr-FR" sz="1600" dirty="0"/>
                <a:t>supprimer   utilisateur</a:t>
              </a:r>
            </a:p>
          </p:txBody>
        </p:sp>
      </p:grpSp>
      <p:grpSp>
        <p:nvGrpSpPr>
          <p:cNvPr id="349" name="Groupe 348">
            <a:extLst>
              <a:ext uri="{FF2B5EF4-FFF2-40B4-BE49-F238E27FC236}">
                <a16:creationId xmlns:a16="http://schemas.microsoft.com/office/drawing/2014/main" id="{5DEB92A9-5717-35DE-D99B-5A09E979E851}"/>
              </a:ext>
            </a:extLst>
          </p:cNvPr>
          <p:cNvGrpSpPr/>
          <p:nvPr/>
        </p:nvGrpSpPr>
        <p:grpSpPr>
          <a:xfrm>
            <a:off x="8771004" y="2532017"/>
            <a:ext cx="2750914" cy="967795"/>
            <a:chOff x="8771004" y="2532017"/>
            <a:chExt cx="2750914" cy="967795"/>
          </a:xfrm>
        </p:grpSpPr>
        <p:grpSp>
          <p:nvGrpSpPr>
            <p:cNvPr id="188" name="Groupe 187">
              <a:extLst>
                <a:ext uri="{FF2B5EF4-FFF2-40B4-BE49-F238E27FC236}">
                  <a16:creationId xmlns:a16="http://schemas.microsoft.com/office/drawing/2014/main" id="{3396E1F9-422F-2AE7-0708-3467DF74620B}"/>
                </a:ext>
              </a:extLst>
            </p:cNvPr>
            <p:cNvGrpSpPr/>
            <p:nvPr/>
          </p:nvGrpSpPr>
          <p:grpSpPr>
            <a:xfrm>
              <a:off x="9919585" y="2853919"/>
              <a:ext cx="1602333" cy="645893"/>
              <a:chOff x="4767131" y="978019"/>
              <a:chExt cx="2047772" cy="555250"/>
            </a:xfrm>
          </p:grpSpPr>
          <p:sp>
            <p:nvSpPr>
              <p:cNvPr id="189" name="Ellipse 188">
                <a:extLst>
                  <a:ext uri="{FF2B5EF4-FFF2-40B4-BE49-F238E27FC236}">
                    <a16:creationId xmlns:a16="http://schemas.microsoft.com/office/drawing/2014/main" id="{BA1B83B8-4870-4325-A3B5-6888D4DE7D34}"/>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0" name="ZoneTexte 189">
                <a:extLst>
                  <a:ext uri="{FF2B5EF4-FFF2-40B4-BE49-F238E27FC236}">
                    <a16:creationId xmlns:a16="http://schemas.microsoft.com/office/drawing/2014/main" id="{E489E4EB-F875-994C-611D-6F5AF8585713}"/>
                  </a:ext>
                </a:extLst>
              </p:cNvPr>
              <p:cNvSpPr txBox="1"/>
              <p:nvPr/>
            </p:nvSpPr>
            <p:spPr>
              <a:xfrm>
                <a:off x="4767131" y="1109056"/>
                <a:ext cx="2047772" cy="317501"/>
              </a:xfrm>
              <a:prstGeom prst="rect">
                <a:avLst/>
              </a:prstGeom>
              <a:noFill/>
            </p:spPr>
            <p:txBody>
              <a:bodyPr wrap="square" rtlCol="0">
                <a:spAutoFit/>
              </a:bodyPr>
              <a:lstStyle/>
              <a:p>
                <a:r>
                  <a:rPr lang="fr-FR" dirty="0"/>
                  <a:t> Détecter état</a:t>
                </a:r>
              </a:p>
            </p:txBody>
          </p:sp>
        </p:grpSp>
        <p:cxnSp>
          <p:nvCxnSpPr>
            <p:cNvPr id="214" name="Connecteur droit avec flèche 213">
              <a:extLst>
                <a:ext uri="{FF2B5EF4-FFF2-40B4-BE49-F238E27FC236}">
                  <a16:creationId xmlns:a16="http://schemas.microsoft.com/office/drawing/2014/main" id="{F70D317A-60D8-791C-8089-C02EE5F88C2A}"/>
                </a:ext>
              </a:extLst>
            </p:cNvPr>
            <p:cNvCxnSpPr>
              <a:cxnSpLocks/>
            </p:cNvCxnSpPr>
            <p:nvPr/>
          </p:nvCxnSpPr>
          <p:spPr>
            <a:xfrm>
              <a:off x="8771004" y="2532017"/>
              <a:ext cx="1256485" cy="562428"/>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grpSp>
        <p:nvGrpSpPr>
          <p:cNvPr id="348" name="Groupe 347">
            <a:extLst>
              <a:ext uri="{FF2B5EF4-FFF2-40B4-BE49-F238E27FC236}">
                <a16:creationId xmlns:a16="http://schemas.microsoft.com/office/drawing/2014/main" id="{8D21B164-63B3-BEFA-C0D6-673E562020DA}"/>
              </a:ext>
            </a:extLst>
          </p:cNvPr>
          <p:cNvGrpSpPr/>
          <p:nvPr/>
        </p:nvGrpSpPr>
        <p:grpSpPr>
          <a:xfrm>
            <a:off x="8814295" y="1319285"/>
            <a:ext cx="2664626" cy="853712"/>
            <a:chOff x="8814295" y="1319285"/>
            <a:chExt cx="2664626" cy="853712"/>
          </a:xfrm>
        </p:grpSpPr>
        <p:sp>
          <p:nvSpPr>
            <p:cNvPr id="186" name="Ellipse 185">
              <a:extLst>
                <a:ext uri="{FF2B5EF4-FFF2-40B4-BE49-F238E27FC236}">
                  <a16:creationId xmlns:a16="http://schemas.microsoft.com/office/drawing/2014/main" id="{8C010409-79A6-AE5C-2374-D82B0413AF14}"/>
                </a:ext>
              </a:extLst>
            </p:cNvPr>
            <p:cNvSpPr/>
            <p:nvPr/>
          </p:nvSpPr>
          <p:spPr>
            <a:xfrm>
              <a:off x="9985173" y="1527103"/>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9" name="ZoneTexte 218">
              <a:extLst>
                <a:ext uri="{FF2B5EF4-FFF2-40B4-BE49-F238E27FC236}">
                  <a16:creationId xmlns:a16="http://schemas.microsoft.com/office/drawing/2014/main" id="{556BA32D-EA3E-B970-F878-E32CA75FB0C6}"/>
                </a:ext>
              </a:extLst>
            </p:cNvPr>
            <p:cNvSpPr txBox="1"/>
            <p:nvPr/>
          </p:nvSpPr>
          <p:spPr>
            <a:xfrm>
              <a:off x="10190058" y="1564521"/>
              <a:ext cx="1288863" cy="584775"/>
            </a:xfrm>
            <a:prstGeom prst="rect">
              <a:avLst/>
            </a:prstGeom>
            <a:noFill/>
          </p:spPr>
          <p:txBody>
            <a:bodyPr wrap="square" rtlCol="0">
              <a:spAutoFit/>
            </a:bodyPr>
            <a:lstStyle/>
            <a:p>
              <a:r>
                <a:rPr lang="fr-FR" sz="1600" dirty="0"/>
                <a:t>modifier              compte</a:t>
              </a:r>
            </a:p>
          </p:txBody>
        </p:sp>
        <p:cxnSp>
          <p:nvCxnSpPr>
            <p:cNvPr id="221" name="Connecteur droit avec flèche 220">
              <a:extLst>
                <a:ext uri="{FF2B5EF4-FFF2-40B4-BE49-F238E27FC236}">
                  <a16:creationId xmlns:a16="http://schemas.microsoft.com/office/drawing/2014/main" id="{07CF820E-6CEC-3116-2886-E75849B8D864}"/>
                </a:ext>
              </a:extLst>
            </p:cNvPr>
            <p:cNvCxnSpPr>
              <a:cxnSpLocks/>
              <a:stCxn id="186" idx="2"/>
            </p:cNvCxnSpPr>
            <p:nvPr/>
          </p:nvCxnSpPr>
          <p:spPr>
            <a:xfrm flipH="1" flipV="1">
              <a:off x="8814295" y="1319285"/>
              <a:ext cx="1170878" cy="530765"/>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grpSp>
        <p:nvGrpSpPr>
          <p:cNvPr id="347" name="Groupe 346">
            <a:extLst>
              <a:ext uri="{FF2B5EF4-FFF2-40B4-BE49-F238E27FC236}">
                <a16:creationId xmlns:a16="http://schemas.microsoft.com/office/drawing/2014/main" id="{C0AF3BCE-E0BC-F122-02A6-54CD21C45AF0}"/>
              </a:ext>
            </a:extLst>
          </p:cNvPr>
          <p:cNvGrpSpPr/>
          <p:nvPr/>
        </p:nvGrpSpPr>
        <p:grpSpPr>
          <a:xfrm>
            <a:off x="8500555" y="1531940"/>
            <a:ext cx="1865761" cy="1138722"/>
            <a:chOff x="8500555" y="1531940"/>
            <a:chExt cx="1865761" cy="1138722"/>
          </a:xfrm>
        </p:grpSpPr>
        <p:sp>
          <p:nvSpPr>
            <p:cNvPr id="185" name="Ellipse 184">
              <a:extLst>
                <a:ext uri="{FF2B5EF4-FFF2-40B4-BE49-F238E27FC236}">
                  <a16:creationId xmlns:a16="http://schemas.microsoft.com/office/drawing/2014/main" id="{CAB61174-8568-BABB-A623-1D84A916941E}"/>
                </a:ext>
              </a:extLst>
            </p:cNvPr>
            <p:cNvSpPr/>
            <p:nvPr/>
          </p:nvSpPr>
          <p:spPr>
            <a:xfrm>
              <a:off x="8884299" y="2024768"/>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7" name="ZoneTexte 216">
              <a:extLst>
                <a:ext uri="{FF2B5EF4-FFF2-40B4-BE49-F238E27FC236}">
                  <a16:creationId xmlns:a16="http://schemas.microsoft.com/office/drawing/2014/main" id="{DB0B612F-672C-D042-D3C9-59287773EA58}"/>
                </a:ext>
              </a:extLst>
            </p:cNvPr>
            <p:cNvSpPr txBox="1"/>
            <p:nvPr/>
          </p:nvSpPr>
          <p:spPr>
            <a:xfrm>
              <a:off x="9077453" y="2070606"/>
              <a:ext cx="1288863" cy="584775"/>
            </a:xfrm>
            <a:prstGeom prst="rect">
              <a:avLst/>
            </a:prstGeom>
            <a:noFill/>
          </p:spPr>
          <p:txBody>
            <a:bodyPr wrap="square" rtlCol="0">
              <a:spAutoFit/>
            </a:bodyPr>
            <a:lstStyle/>
            <a:p>
              <a:r>
                <a:rPr lang="fr-FR" sz="1600" dirty="0"/>
                <a:t>Consulter               historique</a:t>
              </a:r>
            </a:p>
          </p:txBody>
        </p:sp>
        <p:cxnSp>
          <p:nvCxnSpPr>
            <p:cNvPr id="222" name="Connecteur droit avec flèche 221">
              <a:extLst>
                <a:ext uri="{FF2B5EF4-FFF2-40B4-BE49-F238E27FC236}">
                  <a16:creationId xmlns:a16="http://schemas.microsoft.com/office/drawing/2014/main" id="{1E69CFED-D33E-3E6D-8019-6752DCBCF022}"/>
                </a:ext>
              </a:extLst>
            </p:cNvPr>
            <p:cNvCxnSpPr>
              <a:cxnSpLocks/>
              <a:stCxn id="185" idx="1"/>
            </p:cNvCxnSpPr>
            <p:nvPr/>
          </p:nvCxnSpPr>
          <p:spPr>
            <a:xfrm flipH="1" flipV="1">
              <a:off x="8500555" y="1531940"/>
              <a:ext cx="587934" cy="587417"/>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grpSp>
        <p:nvGrpSpPr>
          <p:cNvPr id="344" name="Groupe 343">
            <a:extLst>
              <a:ext uri="{FF2B5EF4-FFF2-40B4-BE49-F238E27FC236}">
                <a16:creationId xmlns:a16="http://schemas.microsoft.com/office/drawing/2014/main" id="{C3760AFE-1CE1-898A-9E53-D6B2FE2342FB}"/>
              </a:ext>
            </a:extLst>
          </p:cNvPr>
          <p:cNvGrpSpPr/>
          <p:nvPr/>
        </p:nvGrpSpPr>
        <p:grpSpPr>
          <a:xfrm>
            <a:off x="4944651" y="1453849"/>
            <a:ext cx="2352927" cy="777555"/>
            <a:chOff x="4944651" y="1453849"/>
            <a:chExt cx="2352927" cy="777555"/>
          </a:xfrm>
        </p:grpSpPr>
        <p:grpSp>
          <p:nvGrpSpPr>
            <p:cNvPr id="343" name="Groupe 342">
              <a:extLst>
                <a:ext uri="{FF2B5EF4-FFF2-40B4-BE49-F238E27FC236}">
                  <a16:creationId xmlns:a16="http://schemas.microsoft.com/office/drawing/2014/main" id="{A46A8901-9337-0C3D-7FC9-1943252B7939}"/>
                </a:ext>
              </a:extLst>
            </p:cNvPr>
            <p:cNvGrpSpPr/>
            <p:nvPr/>
          </p:nvGrpSpPr>
          <p:grpSpPr>
            <a:xfrm>
              <a:off x="4944651" y="1585510"/>
              <a:ext cx="1456243" cy="645894"/>
              <a:chOff x="4944651" y="1585510"/>
              <a:chExt cx="1456243" cy="645894"/>
            </a:xfrm>
          </p:grpSpPr>
          <p:sp>
            <p:nvSpPr>
              <p:cNvPr id="187" name="Ellipse 186">
                <a:extLst>
                  <a:ext uri="{FF2B5EF4-FFF2-40B4-BE49-F238E27FC236}">
                    <a16:creationId xmlns:a16="http://schemas.microsoft.com/office/drawing/2014/main" id="{1A073D0A-646B-8039-5C1D-CE4CA31A7B7D}"/>
                  </a:ext>
                </a:extLst>
              </p:cNvPr>
              <p:cNvSpPr/>
              <p:nvPr/>
            </p:nvSpPr>
            <p:spPr>
              <a:xfrm>
                <a:off x="4944651" y="1585510"/>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0" name="ZoneTexte 219">
                <a:extLst>
                  <a:ext uri="{FF2B5EF4-FFF2-40B4-BE49-F238E27FC236}">
                    <a16:creationId xmlns:a16="http://schemas.microsoft.com/office/drawing/2014/main" id="{CCD0B83E-A7AC-58E0-EB66-836DBE39665D}"/>
                  </a:ext>
                </a:extLst>
              </p:cNvPr>
              <p:cNvSpPr txBox="1"/>
              <p:nvPr/>
            </p:nvSpPr>
            <p:spPr>
              <a:xfrm>
                <a:off x="5112031" y="1632133"/>
                <a:ext cx="1288863" cy="584775"/>
              </a:xfrm>
              <a:prstGeom prst="rect">
                <a:avLst/>
              </a:prstGeom>
              <a:noFill/>
            </p:spPr>
            <p:txBody>
              <a:bodyPr wrap="square" rtlCol="0">
                <a:spAutoFit/>
              </a:bodyPr>
              <a:lstStyle/>
              <a:p>
                <a:r>
                  <a:rPr lang="fr-FR" sz="1600" dirty="0"/>
                  <a:t>supprimer              compte</a:t>
                </a:r>
              </a:p>
            </p:txBody>
          </p:sp>
        </p:grpSp>
        <p:cxnSp>
          <p:nvCxnSpPr>
            <p:cNvPr id="226" name="Connecteur droit avec flèche 225">
              <a:extLst>
                <a:ext uri="{FF2B5EF4-FFF2-40B4-BE49-F238E27FC236}">
                  <a16:creationId xmlns:a16="http://schemas.microsoft.com/office/drawing/2014/main" id="{BD7636DB-AF92-6154-F4E4-5DF6AD6FE88E}"/>
                </a:ext>
              </a:extLst>
            </p:cNvPr>
            <p:cNvCxnSpPr>
              <a:cxnSpLocks/>
            </p:cNvCxnSpPr>
            <p:nvPr/>
          </p:nvCxnSpPr>
          <p:spPr>
            <a:xfrm flipV="1">
              <a:off x="6264443" y="1453849"/>
              <a:ext cx="1033135" cy="298148"/>
            </a:xfrm>
            <a:prstGeom prst="straightConnector1">
              <a:avLst/>
            </a:prstGeom>
            <a:ln w="63500" cap="sq">
              <a:solidFill>
                <a:schemeClr val="tx1"/>
              </a:solidFill>
              <a:prstDash val="sysDot"/>
              <a:miter lim="800000"/>
              <a:tailEnd type="arrow"/>
            </a:ln>
          </p:spPr>
          <p:style>
            <a:lnRef idx="1">
              <a:schemeClr val="dk1"/>
            </a:lnRef>
            <a:fillRef idx="0">
              <a:schemeClr val="dk1"/>
            </a:fillRef>
            <a:effectRef idx="0">
              <a:schemeClr val="dk1"/>
            </a:effectRef>
            <a:fontRef idx="minor">
              <a:schemeClr val="tx1"/>
            </a:fontRef>
          </p:style>
        </p:cxnSp>
      </p:grpSp>
      <p:grpSp>
        <p:nvGrpSpPr>
          <p:cNvPr id="345" name="Groupe 344">
            <a:extLst>
              <a:ext uri="{FF2B5EF4-FFF2-40B4-BE49-F238E27FC236}">
                <a16:creationId xmlns:a16="http://schemas.microsoft.com/office/drawing/2014/main" id="{74B1FE92-850C-2C0E-71D1-DFEA96042309}"/>
              </a:ext>
            </a:extLst>
          </p:cNvPr>
          <p:cNvGrpSpPr/>
          <p:nvPr/>
        </p:nvGrpSpPr>
        <p:grpSpPr>
          <a:xfrm>
            <a:off x="6017797" y="1533282"/>
            <a:ext cx="1610182" cy="1173077"/>
            <a:chOff x="6017797" y="1533282"/>
            <a:chExt cx="1610182" cy="1173077"/>
          </a:xfrm>
        </p:grpSpPr>
        <p:sp>
          <p:nvSpPr>
            <p:cNvPr id="184" name="Ellipse 183">
              <a:extLst>
                <a:ext uri="{FF2B5EF4-FFF2-40B4-BE49-F238E27FC236}">
                  <a16:creationId xmlns:a16="http://schemas.microsoft.com/office/drawing/2014/main" id="{CE4F32A1-ED5C-5E0B-90BF-7643B0E01D09}"/>
                </a:ext>
              </a:extLst>
            </p:cNvPr>
            <p:cNvSpPr/>
            <p:nvPr/>
          </p:nvSpPr>
          <p:spPr>
            <a:xfrm>
              <a:off x="6017797" y="2060465"/>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8" name="ZoneTexte 217">
              <a:extLst>
                <a:ext uri="{FF2B5EF4-FFF2-40B4-BE49-F238E27FC236}">
                  <a16:creationId xmlns:a16="http://schemas.microsoft.com/office/drawing/2014/main" id="{CB28D5F6-5ADE-1CFE-361A-F458589DD4D1}"/>
                </a:ext>
              </a:extLst>
            </p:cNvPr>
            <p:cNvSpPr txBox="1"/>
            <p:nvPr/>
          </p:nvSpPr>
          <p:spPr>
            <a:xfrm>
              <a:off x="6096000" y="2085805"/>
              <a:ext cx="1288863" cy="584775"/>
            </a:xfrm>
            <a:prstGeom prst="rect">
              <a:avLst/>
            </a:prstGeom>
            <a:noFill/>
          </p:spPr>
          <p:txBody>
            <a:bodyPr wrap="square" rtlCol="0">
              <a:spAutoFit/>
            </a:bodyPr>
            <a:lstStyle/>
            <a:p>
              <a:r>
                <a:rPr lang="fr-FR" sz="1600" dirty="0"/>
                <a:t>Consulter               infos compte  </a:t>
              </a:r>
            </a:p>
          </p:txBody>
        </p:sp>
        <p:cxnSp>
          <p:nvCxnSpPr>
            <p:cNvPr id="229" name="Connecteur droit avec flèche 228">
              <a:extLst>
                <a:ext uri="{FF2B5EF4-FFF2-40B4-BE49-F238E27FC236}">
                  <a16:creationId xmlns:a16="http://schemas.microsoft.com/office/drawing/2014/main" id="{5F66BE61-52F1-109F-EC03-C5C98AC4C0CC}"/>
                </a:ext>
              </a:extLst>
            </p:cNvPr>
            <p:cNvCxnSpPr>
              <a:cxnSpLocks/>
            </p:cNvCxnSpPr>
            <p:nvPr/>
          </p:nvCxnSpPr>
          <p:spPr>
            <a:xfrm flipV="1">
              <a:off x="7196211" y="1533282"/>
              <a:ext cx="431768" cy="609561"/>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grpSp>
        <p:nvGrpSpPr>
          <p:cNvPr id="346" name="Groupe 345">
            <a:extLst>
              <a:ext uri="{FF2B5EF4-FFF2-40B4-BE49-F238E27FC236}">
                <a16:creationId xmlns:a16="http://schemas.microsoft.com/office/drawing/2014/main" id="{AA4A6466-7E63-E53A-2336-18A3763934A5}"/>
              </a:ext>
            </a:extLst>
          </p:cNvPr>
          <p:cNvGrpSpPr/>
          <p:nvPr/>
        </p:nvGrpSpPr>
        <p:grpSpPr>
          <a:xfrm>
            <a:off x="7456251" y="1501869"/>
            <a:ext cx="1506181" cy="1256891"/>
            <a:chOff x="7456251" y="1501869"/>
            <a:chExt cx="1506181" cy="1256891"/>
          </a:xfrm>
        </p:grpSpPr>
        <p:sp>
          <p:nvSpPr>
            <p:cNvPr id="139" name="ZoneTexte 138">
              <a:extLst>
                <a:ext uri="{FF2B5EF4-FFF2-40B4-BE49-F238E27FC236}">
                  <a16:creationId xmlns:a16="http://schemas.microsoft.com/office/drawing/2014/main" id="{09424D61-8B70-9BB7-BA14-478B7BC83BF6}"/>
                </a:ext>
              </a:extLst>
            </p:cNvPr>
            <p:cNvSpPr txBox="1"/>
            <p:nvPr/>
          </p:nvSpPr>
          <p:spPr>
            <a:xfrm>
              <a:off x="7673569" y="2158483"/>
              <a:ext cx="1288863" cy="584775"/>
            </a:xfrm>
            <a:prstGeom prst="rect">
              <a:avLst/>
            </a:prstGeom>
            <a:noFill/>
          </p:spPr>
          <p:txBody>
            <a:bodyPr wrap="square" rtlCol="0">
              <a:spAutoFit/>
            </a:bodyPr>
            <a:lstStyle/>
            <a:p>
              <a:r>
                <a:rPr lang="fr-FR" sz="1600" dirty="0"/>
                <a:t>Consulter               états  </a:t>
              </a:r>
            </a:p>
          </p:txBody>
        </p:sp>
        <p:sp>
          <p:nvSpPr>
            <p:cNvPr id="183" name="Ellipse 182">
              <a:extLst>
                <a:ext uri="{FF2B5EF4-FFF2-40B4-BE49-F238E27FC236}">
                  <a16:creationId xmlns:a16="http://schemas.microsoft.com/office/drawing/2014/main" id="{D6DB7B55-CBAB-FE50-2949-506018BD6A82}"/>
                </a:ext>
              </a:extLst>
            </p:cNvPr>
            <p:cNvSpPr/>
            <p:nvPr/>
          </p:nvSpPr>
          <p:spPr>
            <a:xfrm>
              <a:off x="7456251" y="2112866"/>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1" name="Connecteur droit avec flèche 230">
              <a:extLst>
                <a:ext uri="{FF2B5EF4-FFF2-40B4-BE49-F238E27FC236}">
                  <a16:creationId xmlns:a16="http://schemas.microsoft.com/office/drawing/2014/main" id="{26999735-54A2-AF3C-6D6A-CECF284FFA20}"/>
                </a:ext>
              </a:extLst>
            </p:cNvPr>
            <p:cNvCxnSpPr>
              <a:cxnSpLocks/>
              <a:stCxn id="183" idx="0"/>
              <a:endCxn id="22" idx="2"/>
            </p:cNvCxnSpPr>
            <p:nvPr/>
          </p:nvCxnSpPr>
          <p:spPr>
            <a:xfrm flipH="1" flipV="1">
              <a:off x="8048551" y="1501869"/>
              <a:ext cx="104849" cy="610997"/>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cxnSp>
        <p:nvCxnSpPr>
          <p:cNvPr id="248" name="Connecteur droit avec flèche 247">
            <a:extLst>
              <a:ext uri="{FF2B5EF4-FFF2-40B4-BE49-F238E27FC236}">
                <a16:creationId xmlns:a16="http://schemas.microsoft.com/office/drawing/2014/main" id="{4272B9BC-6984-7694-549E-3168F05D3876}"/>
              </a:ext>
            </a:extLst>
          </p:cNvPr>
          <p:cNvCxnSpPr>
            <a:cxnSpLocks/>
            <a:stCxn id="120" idx="6"/>
            <a:endCxn id="113" idx="1"/>
          </p:cNvCxnSpPr>
          <p:nvPr/>
        </p:nvCxnSpPr>
        <p:spPr>
          <a:xfrm>
            <a:off x="3581426" y="4924466"/>
            <a:ext cx="3725218" cy="744589"/>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cxnSp>
        <p:nvCxnSpPr>
          <p:cNvPr id="264" name="Connecteur droit avec flèche 263">
            <a:extLst>
              <a:ext uri="{FF2B5EF4-FFF2-40B4-BE49-F238E27FC236}">
                <a16:creationId xmlns:a16="http://schemas.microsoft.com/office/drawing/2014/main" id="{D4BCF230-78B2-D5C9-2CDE-62D70FF6E154}"/>
              </a:ext>
            </a:extLst>
          </p:cNvPr>
          <p:cNvCxnSpPr>
            <a:cxnSpLocks/>
            <a:endCxn id="112" idx="4"/>
          </p:cNvCxnSpPr>
          <p:nvPr/>
        </p:nvCxnSpPr>
        <p:spPr>
          <a:xfrm flipH="1" flipV="1">
            <a:off x="7989760" y="5992002"/>
            <a:ext cx="1721048" cy="109778"/>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cxnSp>
        <p:nvCxnSpPr>
          <p:cNvPr id="278" name="Connecteur droit 277">
            <a:extLst>
              <a:ext uri="{FF2B5EF4-FFF2-40B4-BE49-F238E27FC236}">
                <a16:creationId xmlns:a16="http://schemas.microsoft.com/office/drawing/2014/main" id="{FAF2C074-3C79-21FF-C87A-0AC0AE4F48FE}"/>
              </a:ext>
            </a:extLst>
          </p:cNvPr>
          <p:cNvCxnSpPr>
            <a:cxnSpLocks/>
            <a:stCxn id="12" idx="0"/>
            <a:endCxn id="135" idx="2"/>
          </p:cNvCxnSpPr>
          <p:nvPr/>
        </p:nvCxnSpPr>
        <p:spPr>
          <a:xfrm flipV="1">
            <a:off x="306657" y="2164853"/>
            <a:ext cx="2614147" cy="930858"/>
          </a:xfrm>
          <a:prstGeom prst="line">
            <a:avLst/>
          </a:prstGeom>
          <a:ln w="38100"/>
        </p:spPr>
        <p:style>
          <a:lnRef idx="1">
            <a:schemeClr val="dk1"/>
          </a:lnRef>
          <a:fillRef idx="0">
            <a:schemeClr val="dk1"/>
          </a:fillRef>
          <a:effectRef idx="0">
            <a:schemeClr val="dk1"/>
          </a:effectRef>
          <a:fontRef idx="minor">
            <a:schemeClr val="tx1"/>
          </a:fontRef>
        </p:style>
      </p:cxnSp>
      <p:cxnSp>
        <p:nvCxnSpPr>
          <p:cNvPr id="280" name="Connecteur droit 279">
            <a:extLst>
              <a:ext uri="{FF2B5EF4-FFF2-40B4-BE49-F238E27FC236}">
                <a16:creationId xmlns:a16="http://schemas.microsoft.com/office/drawing/2014/main" id="{C8879786-2EC4-811B-D316-E8B7B4F304D0}"/>
              </a:ext>
            </a:extLst>
          </p:cNvPr>
          <p:cNvCxnSpPr>
            <a:cxnSpLocks/>
            <a:stCxn id="14" idx="3"/>
            <a:endCxn id="120" idx="2"/>
          </p:cNvCxnSpPr>
          <p:nvPr/>
        </p:nvCxnSpPr>
        <p:spPr>
          <a:xfrm flipV="1">
            <a:off x="652874" y="4924466"/>
            <a:ext cx="1534254" cy="6384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Connecteur droit 280">
            <a:extLst>
              <a:ext uri="{FF2B5EF4-FFF2-40B4-BE49-F238E27FC236}">
                <a16:creationId xmlns:a16="http://schemas.microsoft.com/office/drawing/2014/main" id="{716C058A-C93D-8D48-D424-FFC48F8B3B3D}"/>
              </a:ext>
            </a:extLst>
          </p:cNvPr>
          <p:cNvCxnSpPr>
            <a:cxnSpLocks/>
            <a:stCxn id="113" idx="3"/>
            <a:endCxn id="13" idx="0"/>
          </p:cNvCxnSpPr>
          <p:nvPr/>
        </p:nvCxnSpPr>
        <p:spPr>
          <a:xfrm flipV="1">
            <a:off x="8688043" y="5011271"/>
            <a:ext cx="3123260" cy="6577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Connecteur droit 282">
            <a:extLst>
              <a:ext uri="{FF2B5EF4-FFF2-40B4-BE49-F238E27FC236}">
                <a16:creationId xmlns:a16="http://schemas.microsoft.com/office/drawing/2014/main" id="{09952D44-E64D-EE06-2AEB-65705066721F}"/>
              </a:ext>
            </a:extLst>
          </p:cNvPr>
          <p:cNvCxnSpPr>
            <a:cxnSpLocks/>
            <a:stCxn id="189" idx="0"/>
            <a:endCxn id="15" idx="1"/>
          </p:cNvCxnSpPr>
          <p:nvPr/>
        </p:nvCxnSpPr>
        <p:spPr>
          <a:xfrm flipV="1">
            <a:off x="10704510" y="2440807"/>
            <a:ext cx="877068" cy="413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5" name="ZoneTexte 284">
            <a:extLst>
              <a:ext uri="{FF2B5EF4-FFF2-40B4-BE49-F238E27FC236}">
                <a16:creationId xmlns:a16="http://schemas.microsoft.com/office/drawing/2014/main" id="{AFC1FCB0-FA58-05A8-0E9F-736FFAA3B5F7}"/>
              </a:ext>
            </a:extLst>
          </p:cNvPr>
          <p:cNvSpPr txBox="1"/>
          <p:nvPr/>
        </p:nvSpPr>
        <p:spPr>
          <a:xfrm>
            <a:off x="21511" y="1173479"/>
            <a:ext cx="591829" cy="369332"/>
          </a:xfrm>
          <a:prstGeom prst="rect">
            <a:avLst/>
          </a:prstGeom>
          <a:noFill/>
        </p:spPr>
        <p:txBody>
          <a:bodyPr wrap="none" rtlCol="0">
            <a:spAutoFit/>
          </a:bodyPr>
          <a:lstStyle/>
          <a:p>
            <a:r>
              <a:rPr lang="fr-FR" dirty="0"/>
              <a:t>user</a:t>
            </a:r>
          </a:p>
        </p:txBody>
      </p:sp>
      <p:sp>
        <p:nvSpPr>
          <p:cNvPr id="286" name="ZoneTexte 285">
            <a:extLst>
              <a:ext uri="{FF2B5EF4-FFF2-40B4-BE49-F238E27FC236}">
                <a16:creationId xmlns:a16="http://schemas.microsoft.com/office/drawing/2014/main" id="{A984F3C1-2F4A-146A-B3B3-E4FDF9A91523}"/>
              </a:ext>
            </a:extLst>
          </p:cNvPr>
          <p:cNvSpPr txBox="1"/>
          <p:nvPr/>
        </p:nvSpPr>
        <p:spPr>
          <a:xfrm>
            <a:off x="-15536" y="3738887"/>
            <a:ext cx="776175" cy="369332"/>
          </a:xfrm>
          <a:prstGeom prst="rect">
            <a:avLst/>
          </a:prstGeom>
          <a:noFill/>
        </p:spPr>
        <p:txBody>
          <a:bodyPr wrap="none" rtlCol="0">
            <a:spAutoFit/>
          </a:bodyPr>
          <a:lstStyle/>
          <a:p>
            <a:r>
              <a:rPr lang="fr-FR" dirty="0"/>
              <a:t>admin</a:t>
            </a:r>
          </a:p>
        </p:txBody>
      </p:sp>
      <p:sp>
        <p:nvSpPr>
          <p:cNvPr id="287" name="ZoneTexte 286">
            <a:extLst>
              <a:ext uri="{FF2B5EF4-FFF2-40B4-BE49-F238E27FC236}">
                <a16:creationId xmlns:a16="http://schemas.microsoft.com/office/drawing/2014/main" id="{C2A985DC-8D73-43E5-86CD-0D870D1439A4}"/>
              </a:ext>
            </a:extLst>
          </p:cNvPr>
          <p:cNvSpPr txBox="1"/>
          <p:nvPr/>
        </p:nvSpPr>
        <p:spPr>
          <a:xfrm>
            <a:off x="-19183" y="5829219"/>
            <a:ext cx="1236075" cy="646331"/>
          </a:xfrm>
          <a:prstGeom prst="rect">
            <a:avLst/>
          </a:prstGeom>
          <a:noFill/>
        </p:spPr>
        <p:txBody>
          <a:bodyPr wrap="square" rtlCol="0">
            <a:spAutoFit/>
          </a:bodyPr>
          <a:lstStyle/>
          <a:p>
            <a:r>
              <a:rPr lang="fr-FR" dirty="0"/>
              <a:t>System urgent</a:t>
            </a:r>
          </a:p>
        </p:txBody>
      </p:sp>
      <p:sp>
        <p:nvSpPr>
          <p:cNvPr id="288" name="ZoneTexte 287">
            <a:extLst>
              <a:ext uri="{FF2B5EF4-FFF2-40B4-BE49-F238E27FC236}">
                <a16:creationId xmlns:a16="http://schemas.microsoft.com/office/drawing/2014/main" id="{E662A2F4-3F52-5BD5-942B-0022DECF3FA5}"/>
              </a:ext>
            </a:extLst>
          </p:cNvPr>
          <p:cNvSpPr txBox="1"/>
          <p:nvPr/>
        </p:nvSpPr>
        <p:spPr>
          <a:xfrm>
            <a:off x="11352584" y="5662150"/>
            <a:ext cx="932371" cy="646331"/>
          </a:xfrm>
          <a:prstGeom prst="rect">
            <a:avLst/>
          </a:prstGeom>
          <a:noFill/>
        </p:spPr>
        <p:txBody>
          <a:bodyPr wrap="none" rtlCol="0">
            <a:spAutoFit/>
          </a:bodyPr>
          <a:lstStyle/>
          <a:p>
            <a:r>
              <a:rPr lang="fr-FR" dirty="0"/>
              <a:t>System </a:t>
            </a:r>
          </a:p>
          <a:p>
            <a:r>
              <a:rPr lang="fr-FR" dirty="0"/>
              <a:t>sécurité</a:t>
            </a:r>
          </a:p>
        </p:txBody>
      </p:sp>
      <p:sp>
        <p:nvSpPr>
          <p:cNvPr id="289" name="ZoneTexte 288">
            <a:extLst>
              <a:ext uri="{FF2B5EF4-FFF2-40B4-BE49-F238E27FC236}">
                <a16:creationId xmlns:a16="http://schemas.microsoft.com/office/drawing/2014/main" id="{A0B1C7C8-2B5F-ABA6-0FED-B1C4F24EE9D2}"/>
              </a:ext>
            </a:extLst>
          </p:cNvPr>
          <p:cNvSpPr txBox="1"/>
          <p:nvPr/>
        </p:nvSpPr>
        <p:spPr>
          <a:xfrm>
            <a:off x="11372342" y="2899574"/>
            <a:ext cx="903774" cy="646331"/>
          </a:xfrm>
          <a:prstGeom prst="rect">
            <a:avLst/>
          </a:prstGeom>
          <a:noFill/>
        </p:spPr>
        <p:txBody>
          <a:bodyPr wrap="none" rtlCol="0">
            <a:spAutoFit/>
          </a:bodyPr>
          <a:lstStyle/>
          <a:p>
            <a:r>
              <a:rPr lang="fr-FR" dirty="0"/>
              <a:t>System</a:t>
            </a:r>
          </a:p>
          <a:p>
            <a:r>
              <a:rPr lang="fr-FR" dirty="0"/>
              <a:t>capteur</a:t>
            </a:r>
          </a:p>
        </p:txBody>
      </p:sp>
      <p:grpSp>
        <p:nvGrpSpPr>
          <p:cNvPr id="306" name="Groupe 305">
            <a:extLst>
              <a:ext uri="{FF2B5EF4-FFF2-40B4-BE49-F238E27FC236}">
                <a16:creationId xmlns:a16="http://schemas.microsoft.com/office/drawing/2014/main" id="{CFFE7530-C787-950D-AB93-BECB9B959C01}"/>
              </a:ext>
            </a:extLst>
          </p:cNvPr>
          <p:cNvGrpSpPr/>
          <p:nvPr/>
        </p:nvGrpSpPr>
        <p:grpSpPr>
          <a:xfrm rot="12899327">
            <a:off x="8678069" y="4118006"/>
            <a:ext cx="843476" cy="1482817"/>
            <a:chOff x="4447552" y="3193084"/>
            <a:chExt cx="2138833" cy="2341318"/>
          </a:xfrm>
        </p:grpSpPr>
        <p:cxnSp>
          <p:nvCxnSpPr>
            <p:cNvPr id="307" name="Connecteur droit 306">
              <a:extLst>
                <a:ext uri="{FF2B5EF4-FFF2-40B4-BE49-F238E27FC236}">
                  <a16:creationId xmlns:a16="http://schemas.microsoft.com/office/drawing/2014/main" id="{A2B1FDBE-E3EA-09C7-2D9F-075D7D0581BB}"/>
                </a:ext>
              </a:extLst>
            </p:cNvPr>
            <p:cNvCxnSpPr>
              <a:cxnSpLocks/>
              <a:endCxn id="192" idx="4"/>
            </p:cNvCxnSpPr>
            <p:nvPr/>
          </p:nvCxnSpPr>
          <p:spPr>
            <a:xfrm rot="8700673" flipV="1">
              <a:off x="4447552" y="3844048"/>
              <a:ext cx="2138833" cy="169035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08" name="Triangle 307">
              <a:extLst>
                <a:ext uri="{FF2B5EF4-FFF2-40B4-BE49-F238E27FC236}">
                  <a16:creationId xmlns:a16="http://schemas.microsoft.com/office/drawing/2014/main" id="{1ABADF6E-9BE9-1EA7-8AA6-B49F71B889F5}"/>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0" name="Groupe 309">
            <a:extLst>
              <a:ext uri="{FF2B5EF4-FFF2-40B4-BE49-F238E27FC236}">
                <a16:creationId xmlns:a16="http://schemas.microsoft.com/office/drawing/2014/main" id="{147D3DBF-8186-90C5-1B39-34CFA6596883}"/>
              </a:ext>
            </a:extLst>
          </p:cNvPr>
          <p:cNvGrpSpPr/>
          <p:nvPr/>
        </p:nvGrpSpPr>
        <p:grpSpPr>
          <a:xfrm rot="11441125">
            <a:off x="8090152" y="4351753"/>
            <a:ext cx="245208" cy="988450"/>
            <a:chOff x="5303912" y="3193084"/>
            <a:chExt cx="621783" cy="1560729"/>
          </a:xfrm>
        </p:grpSpPr>
        <p:cxnSp>
          <p:nvCxnSpPr>
            <p:cNvPr id="311" name="Connecteur droit 310">
              <a:extLst>
                <a:ext uri="{FF2B5EF4-FFF2-40B4-BE49-F238E27FC236}">
                  <a16:creationId xmlns:a16="http://schemas.microsoft.com/office/drawing/2014/main" id="{5852A2F8-C8FE-926B-A100-20863C729E47}"/>
                </a:ext>
              </a:extLst>
            </p:cNvPr>
            <p:cNvCxnSpPr>
              <a:cxnSpLocks/>
            </p:cNvCxnSpPr>
            <p:nvPr/>
          </p:nvCxnSpPr>
          <p:spPr>
            <a:xfrm rot="10158875" flipV="1">
              <a:off x="5320540" y="3632092"/>
              <a:ext cx="465303" cy="112172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12" name="Triangle 311">
              <a:extLst>
                <a:ext uri="{FF2B5EF4-FFF2-40B4-BE49-F238E27FC236}">
                  <a16:creationId xmlns:a16="http://schemas.microsoft.com/office/drawing/2014/main" id="{D75FE6DC-3771-F0C2-BC05-467A5D83F34D}"/>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4" name="Groupe 313">
            <a:extLst>
              <a:ext uri="{FF2B5EF4-FFF2-40B4-BE49-F238E27FC236}">
                <a16:creationId xmlns:a16="http://schemas.microsoft.com/office/drawing/2014/main" id="{B0BC69C3-24F5-CDD1-C726-2C6A6B24C95F}"/>
              </a:ext>
            </a:extLst>
          </p:cNvPr>
          <p:cNvGrpSpPr/>
          <p:nvPr/>
        </p:nvGrpSpPr>
        <p:grpSpPr>
          <a:xfrm rot="10399011">
            <a:off x="7293209" y="4135871"/>
            <a:ext cx="245208" cy="1228263"/>
            <a:chOff x="5303912" y="3193084"/>
            <a:chExt cx="621783" cy="1939386"/>
          </a:xfrm>
        </p:grpSpPr>
        <p:cxnSp>
          <p:nvCxnSpPr>
            <p:cNvPr id="315" name="Connecteur droit 314">
              <a:extLst>
                <a:ext uri="{FF2B5EF4-FFF2-40B4-BE49-F238E27FC236}">
                  <a16:creationId xmlns:a16="http://schemas.microsoft.com/office/drawing/2014/main" id="{20014A3C-D617-A4F1-B336-E938B494ABFA}"/>
                </a:ext>
              </a:extLst>
            </p:cNvPr>
            <p:cNvCxnSpPr>
              <a:cxnSpLocks/>
              <a:endCxn id="198" idx="4"/>
            </p:cNvCxnSpPr>
            <p:nvPr/>
          </p:nvCxnSpPr>
          <p:spPr>
            <a:xfrm rot="11200989" flipH="1" flipV="1">
              <a:off x="5472506" y="3617794"/>
              <a:ext cx="220371" cy="151467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16" name="Triangle 315">
              <a:extLst>
                <a:ext uri="{FF2B5EF4-FFF2-40B4-BE49-F238E27FC236}">
                  <a16:creationId xmlns:a16="http://schemas.microsoft.com/office/drawing/2014/main" id="{AFDD6675-0956-CAC0-1383-16A50D531CFD}"/>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8" name="Groupe 317">
            <a:extLst>
              <a:ext uri="{FF2B5EF4-FFF2-40B4-BE49-F238E27FC236}">
                <a16:creationId xmlns:a16="http://schemas.microsoft.com/office/drawing/2014/main" id="{1FDE87DB-1CEA-0600-BCB0-17FAE3CC48A0}"/>
              </a:ext>
            </a:extLst>
          </p:cNvPr>
          <p:cNvGrpSpPr/>
          <p:nvPr/>
        </p:nvGrpSpPr>
        <p:grpSpPr>
          <a:xfrm rot="19060859">
            <a:off x="3645085" y="5013212"/>
            <a:ext cx="245208" cy="701916"/>
            <a:chOff x="5303912" y="3193084"/>
            <a:chExt cx="621783" cy="1108301"/>
          </a:xfrm>
        </p:grpSpPr>
        <p:cxnSp>
          <p:nvCxnSpPr>
            <p:cNvPr id="319" name="Connecteur droit 318">
              <a:extLst>
                <a:ext uri="{FF2B5EF4-FFF2-40B4-BE49-F238E27FC236}">
                  <a16:creationId xmlns:a16="http://schemas.microsoft.com/office/drawing/2014/main" id="{30F52EE4-10B0-F0B4-957D-2B613429DDD5}"/>
                </a:ext>
              </a:extLst>
            </p:cNvPr>
            <p:cNvCxnSpPr>
              <a:cxnSpLocks/>
            </p:cNvCxnSpPr>
            <p:nvPr/>
          </p:nvCxnSpPr>
          <p:spPr>
            <a:xfrm rot="1731223">
              <a:off x="5331211" y="3660130"/>
              <a:ext cx="565576" cy="641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20" name="Triangle 319">
              <a:extLst>
                <a:ext uri="{FF2B5EF4-FFF2-40B4-BE49-F238E27FC236}">
                  <a16:creationId xmlns:a16="http://schemas.microsoft.com/office/drawing/2014/main" id="{C911F660-8AFF-5D12-4819-6E150D1134FB}"/>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22" name="Groupe 321">
            <a:extLst>
              <a:ext uri="{FF2B5EF4-FFF2-40B4-BE49-F238E27FC236}">
                <a16:creationId xmlns:a16="http://schemas.microsoft.com/office/drawing/2014/main" id="{FA4ED91F-54CC-1F41-F927-907089173713}"/>
              </a:ext>
            </a:extLst>
          </p:cNvPr>
          <p:cNvGrpSpPr/>
          <p:nvPr/>
        </p:nvGrpSpPr>
        <p:grpSpPr>
          <a:xfrm rot="3117161">
            <a:off x="1837204" y="5006137"/>
            <a:ext cx="348740" cy="794282"/>
            <a:chOff x="5153959" y="3193084"/>
            <a:chExt cx="884313" cy="1254145"/>
          </a:xfrm>
        </p:grpSpPr>
        <p:cxnSp>
          <p:nvCxnSpPr>
            <p:cNvPr id="323" name="Connecteur droit 322">
              <a:extLst>
                <a:ext uri="{FF2B5EF4-FFF2-40B4-BE49-F238E27FC236}">
                  <a16:creationId xmlns:a16="http://schemas.microsoft.com/office/drawing/2014/main" id="{67742CF1-F893-6F6D-0FE1-87DE1AD7BF1F}"/>
                </a:ext>
              </a:extLst>
            </p:cNvPr>
            <p:cNvCxnSpPr>
              <a:cxnSpLocks/>
            </p:cNvCxnSpPr>
            <p:nvPr/>
          </p:nvCxnSpPr>
          <p:spPr>
            <a:xfrm rot="18482839" flipH="1">
              <a:off x="5225438" y="3634395"/>
              <a:ext cx="741355" cy="8843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24" name="Triangle 323">
              <a:extLst>
                <a:ext uri="{FF2B5EF4-FFF2-40B4-BE49-F238E27FC236}">
                  <a16:creationId xmlns:a16="http://schemas.microsoft.com/office/drawing/2014/main" id="{7179704C-0635-CF63-992F-04CBAC6183D4}"/>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5" name="Groupe 354">
            <a:extLst>
              <a:ext uri="{FF2B5EF4-FFF2-40B4-BE49-F238E27FC236}">
                <a16:creationId xmlns:a16="http://schemas.microsoft.com/office/drawing/2014/main" id="{8682B7FB-680F-3167-4A37-DD9C4647A0F2}"/>
              </a:ext>
            </a:extLst>
          </p:cNvPr>
          <p:cNvGrpSpPr/>
          <p:nvPr/>
        </p:nvGrpSpPr>
        <p:grpSpPr>
          <a:xfrm>
            <a:off x="2228209" y="2507656"/>
            <a:ext cx="1394298" cy="1497408"/>
            <a:chOff x="2228209" y="2507656"/>
            <a:chExt cx="1394298" cy="1497408"/>
          </a:xfrm>
        </p:grpSpPr>
        <p:sp>
          <p:nvSpPr>
            <p:cNvPr id="129" name="Ellipse 128">
              <a:extLst>
                <a:ext uri="{FF2B5EF4-FFF2-40B4-BE49-F238E27FC236}">
                  <a16:creationId xmlns:a16="http://schemas.microsoft.com/office/drawing/2014/main" id="{6C94D19B-E5DD-4C57-9758-ABEA40C8A969}"/>
                </a:ext>
              </a:extLst>
            </p:cNvPr>
            <p:cNvSpPr/>
            <p:nvPr/>
          </p:nvSpPr>
          <p:spPr>
            <a:xfrm>
              <a:off x="2228209" y="3359170"/>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8" name="ZoneTexte 137">
              <a:extLst>
                <a:ext uri="{FF2B5EF4-FFF2-40B4-BE49-F238E27FC236}">
                  <a16:creationId xmlns:a16="http://schemas.microsoft.com/office/drawing/2014/main" id="{285C3D78-8790-A018-BDE8-10E5550299E4}"/>
                </a:ext>
              </a:extLst>
            </p:cNvPr>
            <p:cNvSpPr txBox="1"/>
            <p:nvPr/>
          </p:nvSpPr>
          <p:spPr>
            <a:xfrm>
              <a:off x="2419947" y="3410842"/>
              <a:ext cx="1201272" cy="584775"/>
            </a:xfrm>
            <a:prstGeom prst="rect">
              <a:avLst/>
            </a:prstGeom>
            <a:noFill/>
          </p:spPr>
          <p:txBody>
            <a:bodyPr wrap="square" rtlCol="0">
              <a:spAutoFit/>
            </a:bodyPr>
            <a:lstStyle/>
            <a:p>
              <a:r>
                <a:rPr lang="fr-FR" sz="1600" dirty="0"/>
                <a:t>  Ajouter    utilisateur</a:t>
              </a:r>
            </a:p>
          </p:txBody>
        </p:sp>
        <p:grpSp>
          <p:nvGrpSpPr>
            <p:cNvPr id="328" name="Groupe 327">
              <a:extLst>
                <a:ext uri="{FF2B5EF4-FFF2-40B4-BE49-F238E27FC236}">
                  <a16:creationId xmlns:a16="http://schemas.microsoft.com/office/drawing/2014/main" id="{9F003312-76F9-9902-5458-F69B7A5CB2C1}"/>
                </a:ext>
              </a:extLst>
            </p:cNvPr>
            <p:cNvGrpSpPr/>
            <p:nvPr/>
          </p:nvGrpSpPr>
          <p:grpSpPr>
            <a:xfrm rot="661994">
              <a:off x="3075902" y="2507656"/>
              <a:ext cx="214516" cy="823003"/>
              <a:chOff x="5303912" y="3285131"/>
              <a:chExt cx="543956" cy="1299495"/>
            </a:xfrm>
          </p:grpSpPr>
          <p:cxnSp>
            <p:nvCxnSpPr>
              <p:cNvPr id="329" name="Connecteur droit 328">
                <a:extLst>
                  <a:ext uri="{FF2B5EF4-FFF2-40B4-BE49-F238E27FC236}">
                    <a16:creationId xmlns:a16="http://schemas.microsoft.com/office/drawing/2014/main" id="{4C041EF4-4A44-B57B-6C82-0DA727277E05}"/>
                  </a:ext>
                </a:extLst>
              </p:cNvPr>
              <p:cNvCxnSpPr>
                <a:cxnSpLocks/>
              </p:cNvCxnSpPr>
              <p:nvPr/>
            </p:nvCxnSpPr>
            <p:spPr>
              <a:xfrm>
                <a:off x="5614803" y="3614959"/>
                <a:ext cx="0" cy="96966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30" name="Triangle 329">
                <a:extLst>
                  <a:ext uri="{FF2B5EF4-FFF2-40B4-BE49-F238E27FC236}">
                    <a16:creationId xmlns:a16="http://schemas.microsoft.com/office/drawing/2014/main" id="{D38F65A3-2FE8-7455-E551-E0C25F00F459}"/>
                  </a:ext>
                </a:extLst>
              </p:cNvPr>
              <p:cNvSpPr/>
              <p:nvPr/>
            </p:nvSpPr>
            <p:spPr>
              <a:xfrm>
                <a:off x="5303912" y="3285131"/>
                <a:ext cx="543956" cy="329827"/>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2" name="ZoneTexte 1">
            <a:extLst>
              <a:ext uri="{FF2B5EF4-FFF2-40B4-BE49-F238E27FC236}">
                <a16:creationId xmlns:a16="http://schemas.microsoft.com/office/drawing/2014/main" id="{4D594F2F-FCC3-53C9-1C98-3E69E3FFD54F}"/>
              </a:ext>
            </a:extLst>
          </p:cNvPr>
          <p:cNvSpPr txBox="1"/>
          <p:nvPr/>
        </p:nvSpPr>
        <p:spPr>
          <a:xfrm>
            <a:off x="3700631" y="580913"/>
            <a:ext cx="184731" cy="369332"/>
          </a:xfrm>
          <a:prstGeom prst="rect">
            <a:avLst/>
          </a:prstGeom>
          <a:noFill/>
        </p:spPr>
        <p:txBody>
          <a:bodyPr wrap="none" rtlCol="0">
            <a:spAutoFit/>
          </a:bodyPr>
          <a:lstStyle/>
          <a:p>
            <a:endParaRPr lang="fr-FR"/>
          </a:p>
        </p:txBody>
      </p:sp>
      <p:sp>
        <p:nvSpPr>
          <p:cNvPr id="7" name="ZoneTexte 6">
            <a:extLst>
              <a:ext uri="{FF2B5EF4-FFF2-40B4-BE49-F238E27FC236}">
                <a16:creationId xmlns:a16="http://schemas.microsoft.com/office/drawing/2014/main" id="{944325E2-9DA7-287E-212E-289FCA8C82A2}"/>
              </a:ext>
            </a:extLst>
          </p:cNvPr>
          <p:cNvSpPr txBox="1"/>
          <p:nvPr/>
        </p:nvSpPr>
        <p:spPr>
          <a:xfrm rot="298339">
            <a:off x="8733693" y="5733803"/>
            <a:ext cx="941789" cy="307777"/>
          </a:xfrm>
          <a:prstGeom prst="rect">
            <a:avLst/>
          </a:prstGeom>
          <a:noFill/>
        </p:spPr>
        <p:txBody>
          <a:bodyPr wrap="square" rtlCol="0">
            <a:spAutoFit/>
          </a:bodyPr>
          <a:lstStyle/>
          <a:p>
            <a:r>
              <a:rPr lang="fr-MA" sz="1400" b="0" i="0" u="none" strike="noStrike" dirty="0">
                <a:solidFill>
                  <a:srgbClr val="323232"/>
                </a:solidFill>
                <a:effectLst/>
                <a:latin typeface="inherit"/>
              </a:rPr>
              <a:t>«</a:t>
            </a:r>
            <a:r>
              <a:rPr lang="fr-FR" sz="1400" dirty="0"/>
              <a:t>include»</a:t>
            </a:r>
          </a:p>
        </p:txBody>
      </p:sp>
      <p:sp>
        <p:nvSpPr>
          <p:cNvPr id="19" name="ZoneTexte 18">
            <a:extLst>
              <a:ext uri="{FF2B5EF4-FFF2-40B4-BE49-F238E27FC236}">
                <a16:creationId xmlns:a16="http://schemas.microsoft.com/office/drawing/2014/main" id="{4F06C78E-6B43-42FB-1170-01468FF64B5F}"/>
              </a:ext>
            </a:extLst>
          </p:cNvPr>
          <p:cNvSpPr txBox="1"/>
          <p:nvPr/>
        </p:nvSpPr>
        <p:spPr>
          <a:xfrm rot="20910258">
            <a:off x="2221131" y="894911"/>
            <a:ext cx="1086533" cy="369332"/>
          </a:xfrm>
          <a:prstGeom prst="rect">
            <a:avLst/>
          </a:prstGeom>
          <a:noFill/>
        </p:spPr>
        <p:txBody>
          <a:bodyPr wrap="square" rtlCol="0">
            <a:spAutoFit/>
          </a:bodyPr>
          <a:lstStyle/>
          <a:p>
            <a:r>
              <a:rPr lang="fr-MA" b="0" i="0" u="none" strike="noStrike" dirty="0">
                <a:solidFill>
                  <a:srgbClr val="323232"/>
                </a:solidFill>
                <a:effectLst/>
                <a:latin typeface="inherit"/>
              </a:rPr>
              <a:t>«</a:t>
            </a:r>
            <a:r>
              <a:rPr lang="fr-FR" dirty="0"/>
              <a:t>extend»</a:t>
            </a:r>
          </a:p>
        </p:txBody>
      </p:sp>
      <p:sp>
        <p:nvSpPr>
          <p:cNvPr id="26" name="ZoneTexte 25">
            <a:extLst>
              <a:ext uri="{FF2B5EF4-FFF2-40B4-BE49-F238E27FC236}">
                <a16:creationId xmlns:a16="http://schemas.microsoft.com/office/drawing/2014/main" id="{89E12F9A-F401-6D6F-0A96-EBA5E4B1CFF0}"/>
              </a:ext>
            </a:extLst>
          </p:cNvPr>
          <p:cNvSpPr txBox="1"/>
          <p:nvPr/>
        </p:nvSpPr>
        <p:spPr>
          <a:xfrm rot="608476">
            <a:off x="6194836" y="613779"/>
            <a:ext cx="1086533" cy="369332"/>
          </a:xfrm>
          <a:prstGeom prst="rect">
            <a:avLst/>
          </a:prstGeom>
          <a:noFill/>
        </p:spPr>
        <p:txBody>
          <a:bodyPr wrap="square" rtlCol="0">
            <a:spAutoFit/>
          </a:bodyPr>
          <a:lstStyle/>
          <a:p>
            <a:r>
              <a:rPr lang="fr-MA" b="0" i="0" u="none" strike="noStrike" dirty="0">
                <a:solidFill>
                  <a:srgbClr val="323232"/>
                </a:solidFill>
                <a:effectLst/>
                <a:latin typeface="inherit"/>
              </a:rPr>
              <a:t>«</a:t>
            </a:r>
            <a:r>
              <a:rPr lang="fr-FR" dirty="0"/>
              <a:t>extend»</a:t>
            </a:r>
          </a:p>
        </p:txBody>
      </p:sp>
      <p:sp>
        <p:nvSpPr>
          <p:cNvPr id="27" name="ZoneTexte 26">
            <a:extLst>
              <a:ext uri="{FF2B5EF4-FFF2-40B4-BE49-F238E27FC236}">
                <a16:creationId xmlns:a16="http://schemas.microsoft.com/office/drawing/2014/main" id="{F2DFF203-782A-F1EA-9BC2-766F6520EA24}"/>
              </a:ext>
            </a:extLst>
          </p:cNvPr>
          <p:cNvSpPr txBox="1"/>
          <p:nvPr/>
        </p:nvSpPr>
        <p:spPr>
          <a:xfrm rot="751292">
            <a:off x="4422904" y="4833833"/>
            <a:ext cx="1086533" cy="369332"/>
          </a:xfrm>
          <a:prstGeom prst="rect">
            <a:avLst/>
          </a:prstGeom>
          <a:noFill/>
        </p:spPr>
        <p:txBody>
          <a:bodyPr wrap="square" rtlCol="0">
            <a:spAutoFit/>
          </a:bodyPr>
          <a:lstStyle/>
          <a:p>
            <a:r>
              <a:rPr lang="fr-MA" b="0" i="0" u="none" strike="noStrike" dirty="0">
                <a:solidFill>
                  <a:srgbClr val="323232"/>
                </a:solidFill>
                <a:effectLst/>
                <a:latin typeface="inherit"/>
              </a:rPr>
              <a:t>«</a:t>
            </a:r>
            <a:r>
              <a:rPr lang="fr-FR" dirty="0"/>
              <a:t>extend»</a:t>
            </a:r>
          </a:p>
        </p:txBody>
      </p:sp>
      <p:sp>
        <p:nvSpPr>
          <p:cNvPr id="32" name="ZoneTexte 31">
            <a:extLst>
              <a:ext uri="{FF2B5EF4-FFF2-40B4-BE49-F238E27FC236}">
                <a16:creationId xmlns:a16="http://schemas.microsoft.com/office/drawing/2014/main" id="{FDE453EF-E601-A349-0968-EDE1F4001E08}"/>
              </a:ext>
            </a:extLst>
          </p:cNvPr>
          <p:cNvSpPr txBox="1"/>
          <p:nvPr/>
        </p:nvSpPr>
        <p:spPr>
          <a:xfrm rot="563324">
            <a:off x="1679731" y="1919966"/>
            <a:ext cx="1108472" cy="338554"/>
          </a:xfrm>
          <a:prstGeom prst="rect">
            <a:avLst/>
          </a:prstGeom>
          <a:noFill/>
        </p:spPr>
        <p:txBody>
          <a:bodyPr wrap="square" rtlCol="0">
            <a:spAutoFit/>
          </a:bodyPr>
          <a:lstStyle/>
          <a:p>
            <a:r>
              <a:rPr lang="fr-MA" sz="1600" b="0" i="0" u="none" strike="noStrike" dirty="0">
                <a:solidFill>
                  <a:srgbClr val="323232"/>
                </a:solidFill>
                <a:effectLst/>
                <a:latin typeface="inherit"/>
              </a:rPr>
              <a:t>«</a:t>
            </a:r>
            <a:r>
              <a:rPr lang="fr-FR" sz="1600" dirty="0"/>
              <a:t>include»</a:t>
            </a:r>
          </a:p>
        </p:txBody>
      </p:sp>
      <p:sp>
        <p:nvSpPr>
          <p:cNvPr id="33" name="ZoneTexte 32">
            <a:extLst>
              <a:ext uri="{FF2B5EF4-FFF2-40B4-BE49-F238E27FC236}">
                <a16:creationId xmlns:a16="http://schemas.microsoft.com/office/drawing/2014/main" id="{2115B42E-D55B-FB69-4965-D05E43619897}"/>
              </a:ext>
            </a:extLst>
          </p:cNvPr>
          <p:cNvSpPr txBox="1"/>
          <p:nvPr/>
        </p:nvSpPr>
        <p:spPr>
          <a:xfrm rot="18329050">
            <a:off x="6738988" y="1767732"/>
            <a:ext cx="792937" cy="276999"/>
          </a:xfrm>
          <a:prstGeom prst="rect">
            <a:avLst/>
          </a:prstGeom>
          <a:noFill/>
        </p:spPr>
        <p:txBody>
          <a:bodyPr wrap="square" rtlCol="0">
            <a:spAutoFit/>
          </a:bodyPr>
          <a:lstStyle/>
          <a:p>
            <a:r>
              <a:rPr lang="fr-MA" sz="1200" b="0" i="0" u="none" strike="noStrike" dirty="0">
                <a:solidFill>
                  <a:srgbClr val="323232"/>
                </a:solidFill>
                <a:effectLst/>
                <a:latin typeface="inherit"/>
              </a:rPr>
              <a:t>«</a:t>
            </a:r>
            <a:r>
              <a:rPr lang="fr-FR" sz="1200" dirty="0"/>
              <a:t>include»</a:t>
            </a:r>
          </a:p>
        </p:txBody>
      </p:sp>
      <p:sp>
        <p:nvSpPr>
          <p:cNvPr id="35" name="ZoneTexte 34">
            <a:extLst>
              <a:ext uri="{FF2B5EF4-FFF2-40B4-BE49-F238E27FC236}">
                <a16:creationId xmlns:a16="http://schemas.microsoft.com/office/drawing/2014/main" id="{3B96CA64-B1D8-C56D-12C1-AC10AD2CD70C}"/>
              </a:ext>
            </a:extLst>
          </p:cNvPr>
          <p:cNvSpPr txBox="1"/>
          <p:nvPr/>
        </p:nvSpPr>
        <p:spPr>
          <a:xfrm rot="1406696">
            <a:off x="9168852" y="1383297"/>
            <a:ext cx="941789" cy="307777"/>
          </a:xfrm>
          <a:prstGeom prst="rect">
            <a:avLst/>
          </a:prstGeom>
          <a:noFill/>
        </p:spPr>
        <p:txBody>
          <a:bodyPr wrap="square" rtlCol="0">
            <a:spAutoFit/>
          </a:bodyPr>
          <a:lstStyle/>
          <a:p>
            <a:r>
              <a:rPr lang="fr-MA" sz="1400" b="0" i="0" u="none" strike="noStrike" dirty="0">
                <a:solidFill>
                  <a:srgbClr val="323232"/>
                </a:solidFill>
                <a:effectLst/>
                <a:latin typeface="inherit"/>
              </a:rPr>
              <a:t>«</a:t>
            </a:r>
            <a:r>
              <a:rPr lang="fr-FR" sz="1400" dirty="0"/>
              <a:t>include»</a:t>
            </a:r>
          </a:p>
        </p:txBody>
      </p:sp>
      <p:sp>
        <p:nvSpPr>
          <p:cNvPr id="36" name="ZoneTexte 35">
            <a:extLst>
              <a:ext uri="{FF2B5EF4-FFF2-40B4-BE49-F238E27FC236}">
                <a16:creationId xmlns:a16="http://schemas.microsoft.com/office/drawing/2014/main" id="{CC7344BB-3BB3-9C77-9C9A-10A6B43B5BB0}"/>
              </a:ext>
            </a:extLst>
          </p:cNvPr>
          <p:cNvSpPr txBox="1"/>
          <p:nvPr/>
        </p:nvSpPr>
        <p:spPr>
          <a:xfrm rot="20551193">
            <a:off x="6106576" y="1347981"/>
            <a:ext cx="941789" cy="307777"/>
          </a:xfrm>
          <a:prstGeom prst="rect">
            <a:avLst/>
          </a:prstGeom>
          <a:noFill/>
        </p:spPr>
        <p:txBody>
          <a:bodyPr wrap="square" rtlCol="0">
            <a:spAutoFit/>
          </a:bodyPr>
          <a:lstStyle/>
          <a:p>
            <a:r>
              <a:rPr lang="fr-MA" sz="1400" b="0" i="0" u="none" strike="noStrike" dirty="0">
                <a:solidFill>
                  <a:srgbClr val="323232"/>
                </a:solidFill>
                <a:effectLst/>
                <a:latin typeface="inherit"/>
              </a:rPr>
              <a:t>«</a:t>
            </a:r>
            <a:r>
              <a:rPr lang="fr-FR" sz="1400" dirty="0"/>
              <a:t>include»</a:t>
            </a:r>
          </a:p>
        </p:txBody>
      </p:sp>
      <p:sp>
        <p:nvSpPr>
          <p:cNvPr id="37" name="ZoneTexte 36">
            <a:extLst>
              <a:ext uri="{FF2B5EF4-FFF2-40B4-BE49-F238E27FC236}">
                <a16:creationId xmlns:a16="http://schemas.microsoft.com/office/drawing/2014/main" id="{DA2C0103-AB4B-ADE5-974A-0F01FF4794D7}"/>
              </a:ext>
            </a:extLst>
          </p:cNvPr>
          <p:cNvSpPr txBox="1"/>
          <p:nvPr/>
        </p:nvSpPr>
        <p:spPr>
          <a:xfrm rot="2972831">
            <a:off x="8575116" y="1662147"/>
            <a:ext cx="941789" cy="307777"/>
          </a:xfrm>
          <a:prstGeom prst="rect">
            <a:avLst/>
          </a:prstGeom>
          <a:noFill/>
        </p:spPr>
        <p:txBody>
          <a:bodyPr wrap="square" rtlCol="0">
            <a:spAutoFit/>
          </a:bodyPr>
          <a:lstStyle/>
          <a:p>
            <a:r>
              <a:rPr lang="fr-MA" sz="1400" b="0" i="0" u="none" strike="noStrike" dirty="0">
                <a:solidFill>
                  <a:srgbClr val="323232"/>
                </a:solidFill>
                <a:effectLst/>
                <a:latin typeface="inherit"/>
              </a:rPr>
              <a:t>«</a:t>
            </a:r>
            <a:r>
              <a:rPr lang="fr-FR" sz="1400" dirty="0"/>
              <a:t>include»</a:t>
            </a:r>
          </a:p>
        </p:txBody>
      </p:sp>
      <p:sp>
        <p:nvSpPr>
          <p:cNvPr id="38" name="ZoneTexte 37">
            <a:extLst>
              <a:ext uri="{FF2B5EF4-FFF2-40B4-BE49-F238E27FC236}">
                <a16:creationId xmlns:a16="http://schemas.microsoft.com/office/drawing/2014/main" id="{0651340D-4308-574A-B362-609E88ED5530}"/>
              </a:ext>
            </a:extLst>
          </p:cNvPr>
          <p:cNvSpPr txBox="1"/>
          <p:nvPr/>
        </p:nvSpPr>
        <p:spPr>
          <a:xfrm rot="16200000">
            <a:off x="7504920" y="1739455"/>
            <a:ext cx="792937" cy="276999"/>
          </a:xfrm>
          <a:prstGeom prst="rect">
            <a:avLst/>
          </a:prstGeom>
          <a:noFill/>
        </p:spPr>
        <p:txBody>
          <a:bodyPr wrap="square" rtlCol="0">
            <a:spAutoFit/>
          </a:bodyPr>
          <a:lstStyle/>
          <a:p>
            <a:r>
              <a:rPr lang="fr-MA" sz="1200" b="0" i="0" u="none" strike="noStrike" dirty="0">
                <a:solidFill>
                  <a:srgbClr val="323232"/>
                </a:solidFill>
                <a:effectLst/>
                <a:latin typeface="inherit"/>
              </a:rPr>
              <a:t>«</a:t>
            </a:r>
            <a:r>
              <a:rPr lang="fr-FR" sz="1200" dirty="0"/>
              <a:t>include»</a:t>
            </a:r>
          </a:p>
        </p:txBody>
      </p:sp>
      <p:sp>
        <p:nvSpPr>
          <p:cNvPr id="39" name="ZoneTexte 38">
            <a:extLst>
              <a:ext uri="{FF2B5EF4-FFF2-40B4-BE49-F238E27FC236}">
                <a16:creationId xmlns:a16="http://schemas.microsoft.com/office/drawing/2014/main" id="{EDC0C8D7-EBB8-0333-4FC0-34F263D611CE}"/>
              </a:ext>
            </a:extLst>
          </p:cNvPr>
          <p:cNvSpPr txBox="1"/>
          <p:nvPr/>
        </p:nvSpPr>
        <p:spPr>
          <a:xfrm rot="1330529">
            <a:off x="8895850" y="2761781"/>
            <a:ext cx="941789" cy="307777"/>
          </a:xfrm>
          <a:prstGeom prst="rect">
            <a:avLst/>
          </a:prstGeom>
          <a:noFill/>
        </p:spPr>
        <p:txBody>
          <a:bodyPr wrap="square" rtlCol="0">
            <a:spAutoFit/>
          </a:bodyPr>
          <a:lstStyle/>
          <a:p>
            <a:r>
              <a:rPr lang="fr-MA" sz="1400" b="0" i="0" u="none" strike="noStrike" dirty="0">
                <a:solidFill>
                  <a:srgbClr val="323232"/>
                </a:solidFill>
                <a:effectLst/>
                <a:latin typeface="inherit"/>
              </a:rPr>
              <a:t>«</a:t>
            </a:r>
            <a:r>
              <a:rPr lang="fr-FR" sz="1400" dirty="0"/>
              <a:t>include»</a:t>
            </a:r>
          </a:p>
        </p:txBody>
      </p:sp>
    </p:spTree>
    <p:extLst>
      <p:ext uri="{BB962C8B-B14F-4D97-AF65-F5344CB8AC3E}">
        <p14:creationId xmlns:p14="http://schemas.microsoft.com/office/powerpoint/2010/main" val="176005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1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1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4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1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4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8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7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3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35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35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5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6" grpId="0"/>
      <p:bldP spid="27" grpId="0"/>
      <p:bldP spid="32" grpId="0"/>
      <p:bldP spid="33" grpId="0"/>
      <p:bldP spid="35" grpId="0"/>
      <p:bldP spid="36" grpId="0"/>
      <p:bldP spid="37" grpId="0"/>
      <p:bldP spid="38"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F5125617-3948-D36C-44CB-D7AF9D8FB29A}"/>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C67A4F74-4617-F03B-57DB-D9C0403C045C}"/>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B1CB59A-E264-61DD-B261-18C3E232743A}"/>
              </a:ext>
            </a:extLst>
          </p:cNvPr>
          <p:cNvSpPr>
            <a:spLocks noGrp="1"/>
          </p:cNvSpPr>
          <p:nvPr>
            <p:ph type="sldNum" sz="quarter" idx="12"/>
          </p:nvPr>
        </p:nvSpPr>
        <p:spPr/>
        <p:txBody>
          <a:bodyPr/>
          <a:lstStyle/>
          <a:p>
            <a:fld id="{A6129E45-9499-C346-9F18-401FE5241589}" type="slidenum">
              <a:rPr lang="fr-FR" smtClean="0"/>
              <a:t>15</a:t>
            </a:fld>
            <a:endParaRPr lang="fr-FR"/>
          </a:p>
        </p:txBody>
      </p:sp>
      <p:sp>
        <p:nvSpPr>
          <p:cNvPr id="418" name="Rectangle 417">
            <a:extLst>
              <a:ext uri="{FF2B5EF4-FFF2-40B4-BE49-F238E27FC236}">
                <a16:creationId xmlns:a16="http://schemas.microsoft.com/office/drawing/2014/main" id="{C7CB0D55-A90C-6EF7-1B5A-9B49A5C501A0}"/>
              </a:ext>
            </a:extLst>
          </p:cNvPr>
          <p:cNvSpPr/>
          <p:nvPr/>
        </p:nvSpPr>
        <p:spPr>
          <a:xfrm>
            <a:off x="9624392"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DIAGRAMME DE CLASSE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419" name="Rectangle 418">
            <a:extLst>
              <a:ext uri="{FF2B5EF4-FFF2-40B4-BE49-F238E27FC236}">
                <a16:creationId xmlns:a16="http://schemas.microsoft.com/office/drawing/2014/main" id="{31E8DE7F-99FE-5F9E-C837-B1674E97F649}"/>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Étude conceptuelle</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2" name="Image 1">
            <a:extLst>
              <a:ext uri="{FF2B5EF4-FFF2-40B4-BE49-F238E27FC236}">
                <a16:creationId xmlns:a16="http://schemas.microsoft.com/office/drawing/2014/main" id="{B7E9EBC4-4653-E9ED-3356-5662F5FAF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692" y="524980"/>
            <a:ext cx="9232616" cy="5808041"/>
          </a:xfrm>
          <a:prstGeom prst="rect">
            <a:avLst/>
          </a:prstGeom>
        </p:spPr>
      </p:pic>
    </p:spTree>
    <p:extLst>
      <p:ext uri="{BB962C8B-B14F-4D97-AF65-F5344CB8AC3E}">
        <p14:creationId xmlns:p14="http://schemas.microsoft.com/office/powerpoint/2010/main" val="3768059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6DDDCB8-D847-1ACC-AE3C-CC3C03A11B13}"/>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38E9A226-1B51-5F6F-92F0-2E0014C9A626}"/>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6FB0E5A7-1A6C-1E6D-DCD3-A8427CF74890}"/>
              </a:ext>
            </a:extLst>
          </p:cNvPr>
          <p:cNvSpPr>
            <a:spLocks noGrp="1"/>
          </p:cNvSpPr>
          <p:nvPr>
            <p:ph type="sldNum" sz="quarter" idx="12"/>
          </p:nvPr>
        </p:nvSpPr>
        <p:spPr/>
        <p:txBody>
          <a:bodyPr/>
          <a:lstStyle/>
          <a:p>
            <a:fld id="{A6129E45-9499-C346-9F18-401FE5241589}" type="slidenum">
              <a:rPr lang="fr-FR" smtClean="0"/>
              <a:t>16</a:t>
            </a:fld>
            <a:endParaRPr lang="fr-FR"/>
          </a:p>
        </p:txBody>
      </p:sp>
      <p:sp>
        <p:nvSpPr>
          <p:cNvPr id="9" name="Rectangle 8">
            <a:extLst>
              <a:ext uri="{FF2B5EF4-FFF2-40B4-BE49-F238E27FC236}">
                <a16:creationId xmlns:a16="http://schemas.microsoft.com/office/drawing/2014/main" id="{1044ED6B-3361-EC17-8FCD-ABC4CAD0894D}"/>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DIAGRAMME DE SÉQUENCE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A4F7BC7E-5B58-3AD3-9235-FF254833138F}"/>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Étude conceptuelle</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2" name="Image 1">
            <a:extLst>
              <a:ext uri="{FF2B5EF4-FFF2-40B4-BE49-F238E27FC236}">
                <a16:creationId xmlns:a16="http://schemas.microsoft.com/office/drawing/2014/main" id="{6F1981B9-02BB-20A1-FF2E-7839F3DA8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01608"/>
            <a:ext cx="7792093" cy="5754742"/>
          </a:xfrm>
          <a:prstGeom prst="rect">
            <a:avLst/>
          </a:prstGeom>
        </p:spPr>
      </p:pic>
    </p:spTree>
    <p:extLst>
      <p:ext uri="{BB962C8B-B14F-4D97-AF65-F5344CB8AC3E}">
        <p14:creationId xmlns:p14="http://schemas.microsoft.com/office/powerpoint/2010/main" val="246072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1E2EB8B7-7457-1235-9CE3-4D455316E98F}"/>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2175073-9932-79F6-FC52-891D4841AE04}"/>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7300AC04-5B65-E59B-4F1F-5B951DFA52DB}"/>
              </a:ext>
            </a:extLst>
          </p:cNvPr>
          <p:cNvSpPr>
            <a:spLocks noGrp="1"/>
          </p:cNvSpPr>
          <p:nvPr>
            <p:ph type="sldNum" sz="quarter" idx="12"/>
          </p:nvPr>
        </p:nvSpPr>
        <p:spPr/>
        <p:txBody>
          <a:bodyPr/>
          <a:lstStyle/>
          <a:p>
            <a:fld id="{A6129E45-9499-C346-9F18-401FE5241589}" type="slidenum">
              <a:rPr lang="fr-FR" smtClean="0"/>
              <a:t>17</a:t>
            </a:fld>
            <a:endParaRPr lang="fr-FR"/>
          </a:p>
        </p:txBody>
      </p:sp>
      <p:sp>
        <p:nvSpPr>
          <p:cNvPr id="8" name="Rectangle 7">
            <a:extLst>
              <a:ext uri="{FF2B5EF4-FFF2-40B4-BE49-F238E27FC236}">
                <a16:creationId xmlns:a16="http://schemas.microsoft.com/office/drawing/2014/main" id="{5B54186E-0AE8-3A3C-1DFA-F50534A2F73F}"/>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DIAGRAMME DE SÉQUENCE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B4B2D6BD-8655-F767-49D3-B2BB150E6D66}"/>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Étude conceptuelle</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2" name="Image 1">
            <a:extLst>
              <a:ext uri="{FF2B5EF4-FFF2-40B4-BE49-F238E27FC236}">
                <a16:creationId xmlns:a16="http://schemas.microsoft.com/office/drawing/2014/main" id="{197B2D45-E6A4-40D3-B368-71B1DFA56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080" y="488740"/>
            <a:ext cx="6257840" cy="5880521"/>
          </a:xfrm>
          <a:prstGeom prst="rect">
            <a:avLst/>
          </a:prstGeom>
        </p:spPr>
      </p:pic>
    </p:spTree>
    <p:extLst>
      <p:ext uri="{BB962C8B-B14F-4D97-AF65-F5344CB8AC3E}">
        <p14:creationId xmlns:p14="http://schemas.microsoft.com/office/powerpoint/2010/main" val="329242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A70F5206-A89D-21AB-BFBB-63CFBBC6DE88}"/>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9CA96AA6-45B2-C879-A47D-6997680679F9}"/>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25C5A520-E1A0-B328-48A0-B6A690562955}"/>
              </a:ext>
            </a:extLst>
          </p:cNvPr>
          <p:cNvSpPr>
            <a:spLocks noGrp="1"/>
          </p:cNvSpPr>
          <p:nvPr>
            <p:ph type="sldNum" sz="quarter" idx="12"/>
          </p:nvPr>
        </p:nvSpPr>
        <p:spPr/>
        <p:txBody>
          <a:bodyPr/>
          <a:lstStyle/>
          <a:p>
            <a:fld id="{A6129E45-9499-C346-9F18-401FE5241589}" type="slidenum">
              <a:rPr lang="fr-FR" smtClean="0"/>
              <a:t>18</a:t>
            </a:fld>
            <a:endParaRPr lang="fr-FR"/>
          </a:p>
        </p:txBody>
      </p:sp>
      <p:sp>
        <p:nvSpPr>
          <p:cNvPr id="8" name="Rectangle 7">
            <a:extLst>
              <a:ext uri="{FF2B5EF4-FFF2-40B4-BE49-F238E27FC236}">
                <a16:creationId xmlns:a16="http://schemas.microsoft.com/office/drawing/2014/main" id="{FC8D9048-2376-0DA4-6EE5-D89B33950B42}"/>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DIAGRAMME DE SÉQUENCE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A63522AF-4780-C2AA-6AA3-853994EBF3A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Étude conceptuelle</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2" name="Image 1">
            <a:extLst>
              <a:ext uri="{FF2B5EF4-FFF2-40B4-BE49-F238E27FC236}">
                <a16:creationId xmlns:a16="http://schemas.microsoft.com/office/drawing/2014/main" id="{CF0548F5-B1F8-B8BC-F0CB-D1C13991F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82" y="398073"/>
            <a:ext cx="9001435" cy="5898758"/>
          </a:xfrm>
          <a:prstGeom prst="rect">
            <a:avLst/>
          </a:prstGeom>
        </p:spPr>
      </p:pic>
    </p:spTree>
    <p:extLst>
      <p:ext uri="{BB962C8B-B14F-4D97-AF65-F5344CB8AC3E}">
        <p14:creationId xmlns:p14="http://schemas.microsoft.com/office/powerpoint/2010/main" val="1827235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a:extLst>
              <a:ext uri="{FF2B5EF4-FFF2-40B4-BE49-F238E27FC236}">
                <a16:creationId xmlns:a16="http://schemas.microsoft.com/office/drawing/2014/main" id="{2C883BBC-12D0-0538-9AA2-C9742ECC9CE5}"/>
              </a:ext>
            </a:extLst>
          </p:cNvPr>
          <p:cNvGrpSpPr/>
          <p:nvPr/>
        </p:nvGrpSpPr>
        <p:grpSpPr>
          <a:xfrm>
            <a:off x="263352" y="260648"/>
            <a:ext cx="2808312" cy="576064"/>
            <a:chOff x="191344" y="116632"/>
            <a:chExt cx="2808312" cy="576064"/>
          </a:xfrm>
        </p:grpSpPr>
        <p:sp>
          <p:nvSpPr>
            <p:cNvPr id="8" name="Rectangle : coins arrondis 7">
              <a:extLst>
                <a:ext uri="{FF2B5EF4-FFF2-40B4-BE49-F238E27FC236}">
                  <a16:creationId xmlns:a16="http://schemas.microsoft.com/office/drawing/2014/main" id="{0BCD26EE-B596-CA1B-45E4-213E7CC6BB41}"/>
                </a:ext>
              </a:extLst>
            </p:cNvPr>
            <p:cNvSpPr/>
            <p:nvPr/>
          </p:nvSpPr>
          <p:spPr>
            <a:xfrm>
              <a:off x="191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75AA0C7-2DBA-CA30-6FBF-4EC16379DF53}"/>
                </a:ext>
              </a:extLst>
            </p:cNvPr>
            <p:cNvSpPr txBox="1"/>
            <p:nvPr/>
          </p:nvSpPr>
          <p:spPr>
            <a:xfrm>
              <a:off x="363766" y="219998"/>
              <a:ext cx="2448272" cy="369332"/>
            </a:xfrm>
            <a:prstGeom prst="rect">
              <a:avLst/>
            </a:prstGeom>
            <a:noFill/>
          </p:spPr>
          <p:txBody>
            <a:bodyPr wrap="square" rtlCol="0">
              <a:spAutoFit/>
            </a:bodyPr>
            <a:lstStyle/>
            <a:p>
              <a:r>
                <a:rPr lang="fr-FR" dirty="0"/>
                <a:t>      PROBLÉMATIQUE</a:t>
              </a:r>
            </a:p>
          </p:txBody>
        </p:sp>
      </p:grpSp>
      <p:grpSp>
        <p:nvGrpSpPr>
          <p:cNvPr id="21" name="Groupe 20">
            <a:extLst>
              <a:ext uri="{FF2B5EF4-FFF2-40B4-BE49-F238E27FC236}">
                <a16:creationId xmlns:a16="http://schemas.microsoft.com/office/drawing/2014/main" id="{7B8CC59A-128C-2EC3-4208-F91CEECB3319}"/>
              </a:ext>
            </a:extLst>
          </p:cNvPr>
          <p:cNvGrpSpPr/>
          <p:nvPr/>
        </p:nvGrpSpPr>
        <p:grpSpPr>
          <a:xfrm>
            <a:off x="3215680" y="1772816"/>
            <a:ext cx="2808312" cy="576064"/>
            <a:chOff x="3215680" y="116632"/>
            <a:chExt cx="2808312" cy="576064"/>
          </a:xfrm>
        </p:grpSpPr>
        <p:sp>
          <p:nvSpPr>
            <p:cNvPr id="9" name="Rectangle : coins arrondis 8">
              <a:extLst>
                <a:ext uri="{FF2B5EF4-FFF2-40B4-BE49-F238E27FC236}">
                  <a16:creationId xmlns:a16="http://schemas.microsoft.com/office/drawing/2014/main" id="{CF1173F5-16AE-811E-54D0-16F31708E0E2}"/>
                </a:ext>
              </a:extLst>
            </p:cNvPr>
            <p:cNvSpPr/>
            <p:nvPr/>
          </p:nvSpPr>
          <p:spPr>
            <a:xfrm>
              <a:off x="3215680"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0732410-3A5E-F1C6-6363-D6326B7BB3BD}"/>
                </a:ext>
              </a:extLst>
            </p:cNvPr>
            <p:cNvSpPr txBox="1"/>
            <p:nvPr/>
          </p:nvSpPr>
          <p:spPr>
            <a:xfrm>
              <a:off x="3395700" y="219998"/>
              <a:ext cx="2448272" cy="369332"/>
            </a:xfrm>
            <a:prstGeom prst="rect">
              <a:avLst/>
            </a:prstGeom>
            <a:noFill/>
          </p:spPr>
          <p:txBody>
            <a:bodyPr wrap="square" rtlCol="0">
              <a:spAutoFit/>
            </a:bodyPr>
            <a:lstStyle/>
            <a:p>
              <a:r>
                <a:rPr lang="fr-FR" dirty="0"/>
                <a:t>ÉTUDE CONCEPTUELLE</a:t>
              </a:r>
            </a:p>
          </p:txBody>
        </p:sp>
      </p:grpSp>
      <p:grpSp>
        <p:nvGrpSpPr>
          <p:cNvPr id="22" name="Groupe 21">
            <a:extLst>
              <a:ext uri="{FF2B5EF4-FFF2-40B4-BE49-F238E27FC236}">
                <a16:creationId xmlns:a16="http://schemas.microsoft.com/office/drawing/2014/main" id="{2DDA672F-C9B9-0470-901D-07E91F8F44D3}"/>
              </a:ext>
            </a:extLst>
          </p:cNvPr>
          <p:cNvGrpSpPr/>
          <p:nvPr/>
        </p:nvGrpSpPr>
        <p:grpSpPr>
          <a:xfrm>
            <a:off x="6240016" y="3284984"/>
            <a:ext cx="2808312" cy="576064"/>
            <a:chOff x="6240016" y="116632"/>
            <a:chExt cx="2808312" cy="576064"/>
          </a:xfrm>
        </p:grpSpPr>
        <p:sp>
          <p:nvSpPr>
            <p:cNvPr id="10" name="Rectangle : coins arrondis 9">
              <a:extLst>
                <a:ext uri="{FF2B5EF4-FFF2-40B4-BE49-F238E27FC236}">
                  <a16:creationId xmlns:a16="http://schemas.microsoft.com/office/drawing/2014/main" id="{C6469B38-D05B-D1E2-3247-C0C92437EEF8}"/>
                </a:ext>
              </a:extLst>
            </p:cNvPr>
            <p:cNvSpPr/>
            <p:nvPr/>
          </p:nvSpPr>
          <p:spPr>
            <a:xfrm>
              <a:off x="6240016"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F29E131-0FB1-9E12-203A-571C65799E4D}"/>
                </a:ext>
              </a:extLst>
            </p:cNvPr>
            <p:cNvSpPr txBox="1"/>
            <p:nvPr/>
          </p:nvSpPr>
          <p:spPr>
            <a:xfrm>
              <a:off x="6420036" y="219998"/>
              <a:ext cx="2448272" cy="369332"/>
            </a:xfrm>
            <a:prstGeom prst="rect">
              <a:avLst/>
            </a:prstGeom>
            <a:noFill/>
          </p:spPr>
          <p:txBody>
            <a:bodyPr wrap="square" rtlCol="0">
              <a:spAutoFit/>
            </a:bodyPr>
            <a:lstStyle/>
            <a:p>
              <a:r>
                <a:rPr lang="fr-FR" dirty="0"/>
                <a:t>         RÉALISATION</a:t>
              </a:r>
            </a:p>
          </p:txBody>
        </p:sp>
      </p:grpSp>
      <p:grpSp>
        <p:nvGrpSpPr>
          <p:cNvPr id="23" name="Groupe 22">
            <a:extLst>
              <a:ext uri="{FF2B5EF4-FFF2-40B4-BE49-F238E27FC236}">
                <a16:creationId xmlns:a16="http://schemas.microsoft.com/office/drawing/2014/main" id="{856BABB4-B36F-894C-3DEF-58D25E2B3446}"/>
              </a:ext>
            </a:extLst>
          </p:cNvPr>
          <p:cNvGrpSpPr/>
          <p:nvPr/>
        </p:nvGrpSpPr>
        <p:grpSpPr>
          <a:xfrm>
            <a:off x="9192344" y="6021288"/>
            <a:ext cx="2808312" cy="576064"/>
            <a:chOff x="9192344" y="116632"/>
            <a:chExt cx="2808312" cy="576064"/>
          </a:xfrm>
        </p:grpSpPr>
        <p:sp>
          <p:nvSpPr>
            <p:cNvPr id="11" name="Rectangle : coins arrondis 10">
              <a:extLst>
                <a:ext uri="{FF2B5EF4-FFF2-40B4-BE49-F238E27FC236}">
                  <a16:creationId xmlns:a16="http://schemas.microsoft.com/office/drawing/2014/main" id="{CD97353F-DFC6-7E83-5F97-BFCDA02A397D}"/>
                </a:ext>
              </a:extLst>
            </p:cNvPr>
            <p:cNvSpPr/>
            <p:nvPr/>
          </p:nvSpPr>
          <p:spPr>
            <a:xfrm>
              <a:off x="9192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D5DD52EF-9D7B-5AF7-539D-F729062975B5}"/>
                </a:ext>
              </a:extLst>
            </p:cNvPr>
            <p:cNvSpPr txBox="1"/>
            <p:nvPr/>
          </p:nvSpPr>
          <p:spPr>
            <a:xfrm>
              <a:off x="9336360" y="219998"/>
              <a:ext cx="2448272" cy="369332"/>
            </a:xfrm>
            <a:prstGeom prst="rect">
              <a:avLst/>
            </a:prstGeom>
            <a:noFill/>
          </p:spPr>
          <p:txBody>
            <a:bodyPr wrap="square" rtlCol="0">
              <a:spAutoFit/>
            </a:bodyPr>
            <a:lstStyle/>
            <a:p>
              <a:r>
                <a:rPr lang="fr-FR" dirty="0"/>
                <a:t>        CONCLUSION</a:t>
              </a:r>
            </a:p>
          </p:txBody>
        </p:sp>
      </p:grpSp>
      <p:pic>
        <p:nvPicPr>
          <p:cNvPr id="2" name="Image 1">
            <a:extLst>
              <a:ext uri="{FF2B5EF4-FFF2-40B4-BE49-F238E27FC236}">
                <a16:creationId xmlns:a16="http://schemas.microsoft.com/office/drawing/2014/main" id="{F66CAD9F-16FD-146F-9D86-1035D874662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4688" y1="79063" x2="54688" y2="79063"/>
                        <a14:foregroundMark x1="60156" y1="33438" x2="60156" y2="33438"/>
                        <a14:foregroundMark x1="55156" y1="24531" x2="55156" y2="24531"/>
                        <a14:foregroundMark x1="46563" y1="20469" x2="46563" y2="20469"/>
                        <a14:foregroundMark x1="38906" y1="25781" x2="38906" y2="25781"/>
                        <a14:foregroundMark x1="37344" y1="33281" x2="37344" y2="33281"/>
                        <a14:foregroundMark x1="39375" y1="40000" x2="39375" y2="40000"/>
                        <a14:foregroundMark x1="55937" y1="42344" x2="55937" y2="42344"/>
                      </a14:backgroundRemoval>
                    </a14:imgEffect>
                  </a14:imgLayer>
                </a14:imgProps>
              </a:ext>
            </a:extLst>
          </a:blip>
          <a:stretch>
            <a:fillRect/>
          </a:stretch>
        </p:blipFill>
        <p:spPr>
          <a:xfrm>
            <a:off x="8045472" y="3287950"/>
            <a:ext cx="1182876" cy="1182876"/>
          </a:xfrm>
          <a:prstGeom prst="rect">
            <a:avLst/>
          </a:prstGeom>
        </p:spPr>
      </p:pic>
      <mc:AlternateContent xmlns:mc="http://schemas.openxmlformats.org/markup-compatibility/2006">
        <mc:Choice xmlns:psez="http://schemas.microsoft.com/office/powerpoint/2016/sectionzoom" xmlns="" Requires="psez">
          <p:graphicFrame>
            <p:nvGraphicFramePr>
              <p:cNvPr id="4" name="Zoom de section 3">
                <a:extLst>
                  <a:ext uri="{FF2B5EF4-FFF2-40B4-BE49-F238E27FC236}">
                    <a16:creationId xmlns:a16="http://schemas.microsoft.com/office/drawing/2014/main" id="{F6F14037-001F-9B55-7BEE-1E8233B1F080}"/>
                  </a:ext>
                </a:extLst>
              </p:cNvPr>
              <p:cNvGraphicFramePr>
                <a:graphicFrameLocks noChangeAspect="1"/>
              </p:cNvGraphicFramePr>
              <p:nvPr>
                <p:extLst>
                  <p:ext uri="{D42A27DB-BD31-4B8C-83A1-F6EECF244321}">
                    <p14:modId xmlns:p14="http://schemas.microsoft.com/office/powerpoint/2010/main" val="4110470915"/>
                  </p:ext>
                </p:extLst>
              </p:nvPr>
            </p:nvGraphicFramePr>
            <p:xfrm>
              <a:off x="6428834" y="4293096"/>
              <a:ext cx="2475478" cy="1392456"/>
            </p:xfrm>
            <a:graphic>
              <a:graphicData uri="http://schemas.microsoft.com/office/powerpoint/2016/sectionzoom">
                <psez:sectionZm>
                  <psez:sectionZmObj sectionId="{D82485CB-AF89-4C4F-9A20-30A0A889F623}">
                    <psez:zmPr id="{6AD526B1-34FB-4641-B918-E5F91CAD545E}" transitionDur="1000">
                      <p166:blipFill xmlns:p166="http://schemas.microsoft.com/office/powerpoint/2016/6/main">
                        <a:blip r:embed="rId4"/>
                        <a:stretch>
                          <a:fillRect/>
                        </a:stretch>
                      </p166:blipFill>
                      <p166:spPr xmlns:p166="http://schemas.microsoft.com/office/powerpoint/2016/6/main">
                        <a:xfrm>
                          <a:off x="0" y="0"/>
                          <a:ext cx="2475478" cy="1392456"/>
                        </a:xfrm>
                        <a:prstGeom prst="rect">
                          <a:avLst/>
                        </a:prstGeom>
                        <a:ln w="3175">
                          <a:noFill/>
                        </a:ln>
                      </p166:spPr>
                    </psez:zmPr>
                  </psez:sectionZmObj>
                </psez:sectionZm>
              </a:graphicData>
            </a:graphic>
          </p:graphicFrame>
        </mc:Choice>
        <mc:Fallback>
          <p:pic>
            <p:nvPicPr>
              <p:cNvPr id="4" name="Zoom de section 3">
                <a:hlinkClick r:id="" action="ppaction://noaction"/>
                <a:extLst>
                  <a:ext uri="{FF2B5EF4-FFF2-40B4-BE49-F238E27FC236}">
                    <a16:creationId xmlns:a16="http://schemas.microsoft.com/office/drawing/2014/main" id="{F6F14037-001F-9B55-7BEE-1E8233B1F080}"/>
                  </a:ext>
                </a:extLst>
              </p:cNvPr>
              <p:cNvPicPr>
                <a:picLocks noGrp="1" noRot="1" noChangeAspect="1" noMove="1" noResize="1" noEditPoints="1" noAdjustHandles="1" noChangeArrowheads="1" noChangeShapeType="1"/>
              </p:cNvPicPr>
              <p:nvPr/>
            </p:nvPicPr>
            <p:blipFill>
              <a:blip r:embed="rId5"/>
              <a:stretch>
                <a:fillRect/>
              </a:stretch>
            </p:blipFill>
            <p:spPr>
              <a:xfrm>
                <a:off x="6428834" y="4293096"/>
                <a:ext cx="2475478" cy="1392456"/>
              </a:xfrm>
              <a:prstGeom prst="rect">
                <a:avLst/>
              </a:prstGeom>
              <a:ln w="3175">
                <a:noFill/>
              </a:ln>
            </p:spPr>
          </p:pic>
        </mc:Fallback>
      </mc:AlternateContent>
    </p:spTree>
    <p:extLst>
      <p:ext uri="{BB962C8B-B14F-4D97-AF65-F5344CB8AC3E}">
        <p14:creationId xmlns:p14="http://schemas.microsoft.com/office/powerpoint/2010/main" val="1066444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a:extLst>
              <a:ext uri="{FF2B5EF4-FFF2-40B4-BE49-F238E27FC236}">
                <a16:creationId xmlns:a16="http://schemas.microsoft.com/office/drawing/2014/main" id="{2C883BBC-12D0-0538-9AA2-C9742ECC9CE5}"/>
              </a:ext>
            </a:extLst>
          </p:cNvPr>
          <p:cNvGrpSpPr/>
          <p:nvPr/>
        </p:nvGrpSpPr>
        <p:grpSpPr>
          <a:xfrm>
            <a:off x="263352" y="260648"/>
            <a:ext cx="2808312" cy="576064"/>
            <a:chOff x="191344" y="116632"/>
            <a:chExt cx="2808312" cy="576064"/>
          </a:xfrm>
        </p:grpSpPr>
        <p:sp>
          <p:nvSpPr>
            <p:cNvPr id="8" name="Rectangle : coins arrondis 7">
              <a:extLst>
                <a:ext uri="{FF2B5EF4-FFF2-40B4-BE49-F238E27FC236}">
                  <a16:creationId xmlns:a16="http://schemas.microsoft.com/office/drawing/2014/main" id="{0BCD26EE-B596-CA1B-45E4-213E7CC6BB41}"/>
                </a:ext>
              </a:extLst>
            </p:cNvPr>
            <p:cNvSpPr/>
            <p:nvPr/>
          </p:nvSpPr>
          <p:spPr>
            <a:xfrm>
              <a:off x="191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75AA0C7-2DBA-CA30-6FBF-4EC16379DF53}"/>
                </a:ext>
              </a:extLst>
            </p:cNvPr>
            <p:cNvSpPr txBox="1"/>
            <p:nvPr/>
          </p:nvSpPr>
          <p:spPr>
            <a:xfrm>
              <a:off x="363766" y="219998"/>
              <a:ext cx="2448272" cy="369332"/>
            </a:xfrm>
            <a:prstGeom prst="rect">
              <a:avLst/>
            </a:prstGeom>
            <a:noFill/>
          </p:spPr>
          <p:txBody>
            <a:bodyPr wrap="square" rtlCol="0">
              <a:spAutoFit/>
            </a:bodyPr>
            <a:lstStyle/>
            <a:p>
              <a:r>
                <a:rPr lang="fr-FR" dirty="0"/>
                <a:t>      PROBLÉMATIQUE</a:t>
              </a:r>
            </a:p>
          </p:txBody>
        </p:sp>
      </p:grpSp>
      <p:grpSp>
        <p:nvGrpSpPr>
          <p:cNvPr id="21" name="Groupe 20">
            <a:extLst>
              <a:ext uri="{FF2B5EF4-FFF2-40B4-BE49-F238E27FC236}">
                <a16:creationId xmlns:a16="http://schemas.microsoft.com/office/drawing/2014/main" id="{7B8CC59A-128C-2EC3-4208-F91CEECB3319}"/>
              </a:ext>
            </a:extLst>
          </p:cNvPr>
          <p:cNvGrpSpPr/>
          <p:nvPr/>
        </p:nvGrpSpPr>
        <p:grpSpPr>
          <a:xfrm>
            <a:off x="3215680" y="1772816"/>
            <a:ext cx="2808312" cy="576064"/>
            <a:chOff x="3215680" y="116632"/>
            <a:chExt cx="2808312" cy="576064"/>
          </a:xfrm>
        </p:grpSpPr>
        <p:sp>
          <p:nvSpPr>
            <p:cNvPr id="9" name="Rectangle : coins arrondis 8">
              <a:extLst>
                <a:ext uri="{FF2B5EF4-FFF2-40B4-BE49-F238E27FC236}">
                  <a16:creationId xmlns:a16="http://schemas.microsoft.com/office/drawing/2014/main" id="{CF1173F5-16AE-811E-54D0-16F31708E0E2}"/>
                </a:ext>
              </a:extLst>
            </p:cNvPr>
            <p:cNvSpPr/>
            <p:nvPr/>
          </p:nvSpPr>
          <p:spPr>
            <a:xfrm>
              <a:off x="3215680"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0732410-3A5E-F1C6-6363-D6326B7BB3BD}"/>
                </a:ext>
              </a:extLst>
            </p:cNvPr>
            <p:cNvSpPr txBox="1"/>
            <p:nvPr/>
          </p:nvSpPr>
          <p:spPr>
            <a:xfrm>
              <a:off x="3395700" y="219998"/>
              <a:ext cx="2448272" cy="369332"/>
            </a:xfrm>
            <a:prstGeom prst="rect">
              <a:avLst/>
            </a:prstGeom>
            <a:noFill/>
          </p:spPr>
          <p:txBody>
            <a:bodyPr wrap="square" rtlCol="0">
              <a:spAutoFit/>
            </a:bodyPr>
            <a:lstStyle/>
            <a:p>
              <a:r>
                <a:rPr lang="fr-FR" dirty="0"/>
                <a:t>ÉTUDE CONCEPTUELLE</a:t>
              </a:r>
            </a:p>
          </p:txBody>
        </p:sp>
      </p:grpSp>
      <p:grpSp>
        <p:nvGrpSpPr>
          <p:cNvPr id="22" name="Groupe 21">
            <a:extLst>
              <a:ext uri="{FF2B5EF4-FFF2-40B4-BE49-F238E27FC236}">
                <a16:creationId xmlns:a16="http://schemas.microsoft.com/office/drawing/2014/main" id="{2DDA672F-C9B9-0470-901D-07E91F8F44D3}"/>
              </a:ext>
            </a:extLst>
          </p:cNvPr>
          <p:cNvGrpSpPr/>
          <p:nvPr/>
        </p:nvGrpSpPr>
        <p:grpSpPr>
          <a:xfrm>
            <a:off x="6240016" y="3284984"/>
            <a:ext cx="2808312" cy="576064"/>
            <a:chOff x="6240016" y="116632"/>
            <a:chExt cx="2808312" cy="576064"/>
          </a:xfrm>
        </p:grpSpPr>
        <p:sp>
          <p:nvSpPr>
            <p:cNvPr id="10" name="Rectangle : coins arrondis 9">
              <a:extLst>
                <a:ext uri="{FF2B5EF4-FFF2-40B4-BE49-F238E27FC236}">
                  <a16:creationId xmlns:a16="http://schemas.microsoft.com/office/drawing/2014/main" id="{C6469B38-D05B-D1E2-3247-C0C92437EEF8}"/>
                </a:ext>
              </a:extLst>
            </p:cNvPr>
            <p:cNvSpPr/>
            <p:nvPr/>
          </p:nvSpPr>
          <p:spPr>
            <a:xfrm>
              <a:off x="6240016"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F29E131-0FB1-9E12-203A-571C65799E4D}"/>
                </a:ext>
              </a:extLst>
            </p:cNvPr>
            <p:cNvSpPr txBox="1"/>
            <p:nvPr/>
          </p:nvSpPr>
          <p:spPr>
            <a:xfrm>
              <a:off x="6420036" y="219998"/>
              <a:ext cx="2448272" cy="369332"/>
            </a:xfrm>
            <a:prstGeom prst="rect">
              <a:avLst/>
            </a:prstGeom>
            <a:noFill/>
          </p:spPr>
          <p:txBody>
            <a:bodyPr wrap="square" rtlCol="0">
              <a:spAutoFit/>
            </a:bodyPr>
            <a:lstStyle/>
            <a:p>
              <a:r>
                <a:rPr lang="fr-FR" dirty="0"/>
                <a:t>         RÉALISATION</a:t>
              </a:r>
            </a:p>
          </p:txBody>
        </p:sp>
      </p:grpSp>
      <p:grpSp>
        <p:nvGrpSpPr>
          <p:cNvPr id="23" name="Groupe 22">
            <a:extLst>
              <a:ext uri="{FF2B5EF4-FFF2-40B4-BE49-F238E27FC236}">
                <a16:creationId xmlns:a16="http://schemas.microsoft.com/office/drawing/2014/main" id="{856BABB4-B36F-894C-3DEF-58D25E2B3446}"/>
              </a:ext>
            </a:extLst>
          </p:cNvPr>
          <p:cNvGrpSpPr/>
          <p:nvPr/>
        </p:nvGrpSpPr>
        <p:grpSpPr>
          <a:xfrm>
            <a:off x="9192344" y="6021288"/>
            <a:ext cx="2808312" cy="576064"/>
            <a:chOff x="9192344" y="116632"/>
            <a:chExt cx="2808312" cy="576064"/>
          </a:xfrm>
        </p:grpSpPr>
        <p:sp>
          <p:nvSpPr>
            <p:cNvPr id="11" name="Rectangle : coins arrondis 10">
              <a:extLst>
                <a:ext uri="{FF2B5EF4-FFF2-40B4-BE49-F238E27FC236}">
                  <a16:creationId xmlns:a16="http://schemas.microsoft.com/office/drawing/2014/main" id="{CD97353F-DFC6-7E83-5F97-BFCDA02A397D}"/>
                </a:ext>
              </a:extLst>
            </p:cNvPr>
            <p:cNvSpPr/>
            <p:nvPr/>
          </p:nvSpPr>
          <p:spPr>
            <a:xfrm>
              <a:off x="9192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D5DD52EF-9D7B-5AF7-539D-F729062975B5}"/>
                </a:ext>
              </a:extLst>
            </p:cNvPr>
            <p:cNvSpPr txBox="1"/>
            <p:nvPr/>
          </p:nvSpPr>
          <p:spPr>
            <a:xfrm>
              <a:off x="9336360" y="219998"/>
              <a:ext cx="2448272" cy="369332"/>
            </a:xfrm>
            <a:prstGeom prst="rect">
              <a:avLst/>
            </a:prstGeom>
            <a:noFill/>
          </p:spPr>
          <p:txBody>
            <a:bodyPr wrap="square" rtlCol="0">
              <a:spAutoFit/>
            </a:bodyPr>
            <a:lstStyle/>
            <a:p>
              <a:r>
                <a:rPr lang="fr-FR" dirty="0"/>
                <a:t>        CONCLUSION</a:t>
              </a:r>
            </a:p>
          </p:txBody>
        </p:sp>
      </p:grpSp>
    </p:spTree>
    <p:extLst>
      <p:ext uri="{BB962C8B-B14F-4D97-AF65-F5344CB8AC3E}">
        <p14:creationId xmlns:p14="http://schemas.microsoft.com/office/powerpoint/2010/main" val="3345109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90EB001-BA64-73C7-36B4-FE2603BC5A21}"/>
              </a:ext>
            </a:extLst>
          </p:cNvPr>
          <p:cNvSpPr txBox="1"/>
          <p:nvPr/>
        </p:nvSpPr>
        <p:spPr>
          <a:xfrm>
            <a:off x="1396364" y="2644170"/>
            <a:ext cx="9399273" cy="1569660"/>
          </a:xfrm>
          <a:prstGeom prst="rect">
            <a:avLst/>
          </a:prstGeom>
          <a:noFill/>
        </p:spPr>
        <p:txBody>
          <a:bodyPr wrap="square" rtlCol="0">
            <a:spAutoFit/>
          </a:bodyPr>
          <a:lstStyle/>
          <a:p>
            <a:r>
              <a:rPr lang="fr-FR" sz="9600" dirty="0">
                <a:solidFill>
                  <a:schemeClr val="tx1">
                    <a:lumMod val="95000"/>
                    <a:lumOff val="5000"/>
                  </a:schemeClr>
                </a:solidFill>
                <a:latin typeface="Cooper Black" panose="0208090404030B020404" pitchFamily="18" charset="77"/>
              </a:rPr>
              <a:t>RÉALISATION</a:t>
            </a:r>
          </a:p>
        </p:txBody>
      </p:sp>
    </p:spTree>
    <p:extLst>
      <p:ext uri="{BB962C8B-B14F-4D97-AF65-F5344CB8AC3E}">
        <p14:creationId xmlns:p14="http://schemas.microsoft.com/office/powerpoint/2010/main" val="297074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5F1CEADA-77A0-8496-85B6-CB7490099282}"/>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CC61C43-7F42-920E-B928-F69D940EB81B}"/>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B893EFE3-C3B1-A59D-9853-FFA8C00D7F6E}"/>
              </a:ext>
            </a:extLst>
          </p:cNvPr>
          <p:cNvSpPr>
            <a:spLocks noGrp="1"/>
          </p:cNvSpPr>
          <p:nvPr>
            <p:ph type="sldNum" sz="quarter" idx="12"/>
          </p:nvPr>
        </p:nvSpPr>
        <p:spPr/>
        <p:txBody>
          <a:bodyPr/>
          <a:lstStyle/>
          <a:p>
            <a:fld id="{A6129E45-9499-C346-9F18-401FE5241589}" type="slidenum">
              <a:rPr lang="fr-FR" smtClean="0"/>
              <a:t>21</a:t>
            </a:fld>
            <a:endParaRPr lang="fr-FR"/>
          </a:p>
        </p:txBody>
      </p:sp>
      <p:sp>
        <p:nvSpPr>
          <p:cNvPr id="2" name="Rectangle 1">
            <a:extLst>
              <a:ext uri="{FF2B5EF4-FFF2-40B4-BE49-F238E27FC236}">
                <a16:creationId xmlns:a16="http://schemas.microsoft.com/office/drawing/2014/main" id="{3BE13411-C82A-21E7-FEB4-06B86F1AE274}"/>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LES SOLUTION LOGICIELLES</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6F035EE4-EE77-0291-6FE9-EE7E92E1170C}"/>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7" name="Image 6">
            <a:extLst>
              <a:ext uri="{FF2B5EF4-FFF2-40B4-BE49-F238E27FC236}">
                <a16:creationId xmlns:a16="http://schemas.microsoft.com/office/drawing/2014/main" id="{3F507620-8410-A8C6-B969-6CA6F8FD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574552"/>
            <a:ext cx="1422400" cy="1422400"/>
          </a:xfrm>
          <a:prstGeom prst="rect">
            <a:avLst/>
          </a:prstGeom>
        </p:spPr>
      </p:pic>
      <p:pic>
        <p:nvPicPr>
          <p:cNvPr id="8" name="Graphique 12">
            <a:extLst>
              <a:ext uri="{FF2B5EF4-FFF2-40B4-BE49-F238E27FC236}">
                <a16:creationId xmlns:a16="http://schemas.microsoft.com/office/drawing/2014/main" id="{DC5E9BCD-F987-5243-B90F-6A106E9A394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19800" y="4095720"/>
            <a:ext cx="995680" cy="1493520"/>
          </a:xfrm>
          <a:prstGeom prst="rect">
            <a:avLst/>
          </a:prstGeom>
        </p:spPr>
      </p:pic>
      <p:pic>
        <p:nvPicPr>
          <p:cNvPr id="9" name="Image 8">
            <a:extLst>
              <a:ext uri="{FF2B5EF4-FFF2-40B4-BE49-F238E27FC236}">
                <a16:creationId xmlns:a16="http://schemas.microsoft.com/office/drawing/2014/main" id="{13093E05-995B-0B3F-6CE6-8372DB1577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5052" y="1648212"/>
            <a:ext cx="1348740" cy="1348740"/>
          </a:xfrm>
          <a:prstGeom prst="rect">
            <a:avLst/>
          </a:prstGeom>
        </p:spPr>
      </p:pic>
      <p:pic>
        <p:nvPicPr>
          <p:cNvPr id="10" name="Image 9">
            <a:extLst>
              <a:ext uri="{FF2B5EF4-FFF2-40B4-BE49-F238E27FC236}">
                <a16:creationId xmlns:a16="http://schemas.microsoft.com/office/drawing/2014/main" id="{F5E5F2DA-FC29-2E0E-DEEC-E69B7E85E8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9736" y="3020474"/>
            <a:ext cx="1004549" cy="1416638"/>
          </a:xfrm>
          <a:prstGeom prst="rect">
            <a:avLst/>
          </a:prstGeom>
        </p:spPr>
      </p:pic>
      <p:pic>
        <p:nvPicPr>
          <p:cNvPr id="11" name="Image 10">
            <a:extLst>
              <a:ext uri="{FF2B5EF4-FFF2-40B4-BE49-F238E27FC236}">
                <a16:creationId xmlns:a16="http://schemas.microsoft.com/office/drawing/2014/main" id="{D8FED614-8355-C2B5-04C8-F7B951FD07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576" y="3141232"/>
            <a:ext cx="1151864" cy="1151864"/>
          </a:xfrm>
          <a:prstGeom prst="rect">
            <a:avLst/>
          </a:prstGeom>
        </p:spPr>
      </p:pic>
      <p:pic>
        <p:nvPicPr>
          <p:cNvPr id="13" name="Image 12">
            <a:extLst>
              <a:ext uri="{FF2B5EF4-FFF2-40B4-BE49-F238E27FC236}">
                <a16:creationId xmlns:a16="http://schemas.microsoft.com/office/drawing/2014/main" id="{5BEDA8C0-D12E-C283-499F-0831F11270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9896" y="3579258"/>
            <a:ext cx="1376680" cy="1289902"/>
          </a:xfrm>
          <a:prstGeom prst="rect">
            <a:avLst/>
          </a:prstGeom>
        </p:spPr>
      </p:pic>
      <p:pic>
        <p:nvPicPr>
          <p:cNvPr id="14" name="Image 13">
            <a:extLst>
              <a:ext uri="{FF2B5EF4-FFF2-40B4-BE49-F238E27FC236}">
                <a16:creationId xmlns:a16="http://schemas.microsoft.com/office/drawing/2014/main" id="{9AD62AFC-02D2-58AA-4504-8F61A7C6D7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55640" y="4644608"/>
            <a:ext cx="1376680" cy="1376680"/>
          </a:xfrm>
          <a:prstGeom prst="rect">
            <a:avLst/>
          </a:prstGeom>
        </p:spPr>
      </p:pic>
      <p:pic>
        <p:nvPicPr>
          <p:cNvPr id="15" name="Image 14">
            <a:extLst>
              <a:ext uri="{FF2B5EF4-FFF2-40B4-BE49-F238E27FC236}">
                <a16:creationId xmlns:a16="http://schemas.microsoft.com/office/drawing/2014/main" id="{5A205F54-B2CF-B086-FFE8-AE937F1BF9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8884" y="1800771"/>
            <a:ext cx="1793880" cy="920046"/>
          </a:xfrm>
          <a:prstGeom prst="rect">
            <a:avLst/>
          </a:prstGeom>
        </p:spPr>
      </p:pic>
      <p:pic>
        <p:nvPicPr>
          <p:cNvPr id="16" name="Image 15">
            <a:extLst>
              <a:ext uri="{FF2B5EF4-FFF2-40B4-BE49-F238E27FC236}">
                <a16:creationId xmlns:a16="http://schemas.microsoft.com/office/drawing/2014/main" id="{186DDAEA-564B-9E44-897E-C26E3F0E27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42343" y="3720516"/>
            <a:ext cx="1905000" cy="1054100"/>
          </a:xfrm>
          <a:prstGeom prst="rect">
            <a:avLst/>
          </a:prstGeom>
        </p:spPr>
      </p:pic>
      <p:pic>
        <p:nvPicPr>
          <p:cNvPr id="17" name="Image 16">
            <a:extLst>
              <a:ext uri="{FF2B5EF4-FFF2-40B4-BE49-F238E27FC236}">
                <a16:creationId xmlns:a16="http://schemas.microsoft.com/office/drawing/2014/main" id="{A04A3BDA-9409-A16D-9AFD-10D61F122A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19325" y="3442632"/>
            <a:ext cx="875767" cy="875767"/>
          </a:xfrm>
          <a:prstGeom prst="rect">
            <a:avLst/>
          </a:prstGeom>
        </p:spPr>
      </p:pic>
      <p:pic>
        <p:nvPicPr>
          <p:cNvPr id="18" name="Image 17">
            <a:extLst>
              <a:ext uri="{FF2B5EF4-FFF2-40B4-BE49-F238E27FC236}">
                <a16:creationId xmlns:a16="http://schemas.microsoft.com/office/drawing/2014/main" id="{7F3D2B50-F929-FBEB-B95C-9F7F1388BD8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4520" y="1837873"/>
            <a:ext cx="1502073" cy="841161"/>
          </a:xfrm>
          <a:prstGeom prst="rect">
            <a:avLst/>
          </a:prstGeom>
        </p:spPr>
      </p:pic>
      <p:pic>
        <p:nvPicPr>
          <p:cNvPr id="19" name="Image 18">
            <a:extLst>
              <a:ext uri="{FF2B5EF4-FFF2-40B4-BE49-F238E27FC236}">
                <a16:creationId xmlns:a16="http://schemas.microsoft.com/office/drawing/2014/main" id="{84CD98BC-686C-695E-37E5-45F6C78DB8F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41062" y="5332948"/>
            <a:ext cx="1784350" cy="1148715"/>
          </a:xfrm>
          <a:prstGeom prst="rect">
            <a:avLst/>
          </a:prstGeom>
        </p:spPr>
      </p:pic>
      <p:sp>
        <p:nvSpPr>
          <p:cNvPr id="22" name="Rectangle 21">
            <a:extLst>
              <a:ext uri="{FF2B5EF4-FFF2-40B4-BE49-F238E27FC236}">
                <a16:creationId xmlns:a16="http://schemas.microsoft.com/office/drawing/2014/main" id="{04E01232-2702-92A6-837F-E1E62FD040FF}"/>
              </a:ext>
            </a:extLst>
          </p:cNvPr>
          <p:cNvSpPr/>
          <p:nvPr/>
        </p:nvSpPr>
        <p:spPr>
          <a:xfrm>
            <a:off x="-24680" y="829063"/>
            <a:ext cx="2023119"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La conception </a:t>
            </a:r>
          </a:p>
          <a:p>
            <a:pPr algn="ctr"/>
            <a:r>
              <a:rPr lang="fr-FR" sz="2400" b="1" dirty="0">
                <a:ln w="0"/>
                <a:solidFill>
                  <a:srgbClr val="C00000"/>
                </a:solidFill>
                <a:effectLst>
                  <a:outerShdw blurRad="38100" dist="19050" dir="2700000" algn="tl" rotWithShape="0">
                    <a:schemeClr val="dk1">
                      <a:alpha val="40000"/>
                    </a:schemeClr>
                  </a:outerShdw>
                </a:effectLst>
              </a:rPr>
              <a:t>UML</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C231196F-4C76-DFE0-E82B-9CB75B6C3034}"/>
              </a:ext>
            </a:extLst>
          </p:cNvPr>
          <p:cNvSpPr/>
          <p:nvPr/>
        </p:nvSpPr>
        <p:spPr>
          <a:xfrm>
            <a:off x="-93920" y="3255367"/>
            <a:ext cx="1869440" cy="461665"/>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Le DESIGN </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4" name="Rectangle 23">
            <a:extLst>
              <a:ext uri="{FF2B5EF4-FFF2-40B4-BE49-F238E27FC236}">
                <a16:creationId xmlns:a16="http://schemas.microsoft.com/office/drawing/2014/main" id="{A2C6A66D-B5BB-111C-E4B0-385B50CEBE16}"/>
              </a:ext>
            </a:extLst>
          </p:cNvPr>
          <p:cNvSpPr/>
          <p:nvPr/>
        </p:nvSpPr>
        <p:spPr>
          <a:xfrm>
            <a:off x="2135560" y="1023119"/>
            <a:ext cx="2743200" cy="461665"/>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FRONT-END </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978A9757-67E9-2AEF-DB4A-D17AFBBF50BB}"/>
              </a:ext>
            </a:extLst>
          </p:cNvPr>
          <p:cNvSpPr/>
          <p:nvPr/>
        </p:nvSpPr>
        <p:spPr>
          <a:xfrm>
            <a:off x="4871864" y="1022526"/>
            <a:ext cx="1947548" cy="461665"/>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BACK-END </a:t>
            </a:r>
            <a:endParaRPr lang="fr-FR" sz="2400" b="1" cap="none" spc="0" dirty="0">
              <a:ln w="0"/>
              <a:solidFill>
                <a:srgbClr val="C00000"/>
              </a:solidFill>
              <a:effectLst>
                <a:outerShdw blurRad="38100" dist="19050" dir="2700000" algn="tl" rotWithShape="0">
                  <a:schemeClr val="dk1">
                    <a:alpha val="40000"/>
                  </a:schemeClr>
                </a:outerShdw>
              </a:effectLst>
            </a:endParaRPr>
          </a:p>
        </p:txBody>
      </p:sp>
      <p:pic>
        <p:nvPicPr>
          <p:cNvPr id="27" name="Graphique 26">
            <a:extLst>
              <a:ext uri="{FF2B5EF4-FFF2-40B4-BE49-F238E27FC236}">
                <a16:creationId xmlns:a16="http://schemas.microsoft.com/office/drawing/2014/main" id="{8BAD8E3A-8EAE-68B0-E3EB-05393888F883}"/>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943872" y="1760655"/>
            <a:ext cx="1929836" cy="1144294"/>
          </a:xfrm>
          <a:prstGeom prst="rect">
            <a:avLst/>
          </a:prstGeom>
        </p:spPr>
      </p:pic>
      <p:sp>
        <p:nvSpPr>
          <p:cNvPr id="28" name="Rectangle 27">
            <a:extLst>
              <a:ext uri="{FF2B5EF4-FFF2-40B4-BE49-F238E27FC236}">
                <a16:creationId xmlns:a16="http://schemas.microsoft.com/office/drawing/2014/main" id="{CC1189B5-B61E-A427-200E-6A71F1C81F97}"/>
              </a:ext>
            </a:extLst>
          </p:cNvPr>
          <p:cNvSpPr/>
          <p:nvPr/>
        </p:nvSpPr>
        <p:spPr>
          <a:xfrm>
            <a:off x="7034532" y="983746"/>
            <a:ext cx="2589860"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GESTION DE BASE DE DONNÉES </a:t>
            </a:r>
            <a:endParaRPr lang="fr-FR" sz="2400" b="1" cap="none" spc="0" dirty="0">
              <a:ln w="0"/>
              <a:solidFill>
                <a:srgbClr val="C00000"/>
              </a:solidFill>
              <a:effectLst>
                <a:outerShdw blurRad="38100" dist="19050" dir="2700000" algn="tl" rotWithShape="0">
                  <a:schemeClr val="dk1">
                    <a:alpha val="40000"/>
                  </a:schemeClr>
                </a:outerShdw>
              </a:effectLst>
            </a:endParaRPr>
          </a:p>
        </p:txBody>
      </p:sp>
      <p:cxnSp>
        <p:nvCxnSpPr>
          <p:cNvPr id="29" name="Connecteur droit 28">
            <a:extLst>
              <a:ext uri="{FF2B5EF4-FFF2-40B4-BE49-F238E27FC236}">
                <a16:creationId xmlns:a16="http://schemas.microsoft.com/office/drawing/2014/main" id="{F705A485-497C-548B-AD18-4FCD00F5A8F7}"/>
              </a:ext>
            </a:extLst>
          </p:cNvPr>
          <p:cNvCxnSpPr>
            <a:cxnSpLocks/>
          </p:cNvCxnSpPr>
          <p:nvPr/>
        </p:nvCxnSpPr>
        <p:spPr>
          <a:xfrm>
            <a:off x="2063552" y="1196752"/>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30" name="Connecteur droit 29">
            <a:extLst>
              <a:ext uri="{FF2B5EF4-FFF2-40B4-BE49-F238E27FC236}">
                <a16:creationId xmlns:a16="http://schemas.microsoft.com/office/drawing/2014/main" id="{D8AA5D71-63FF-8F7A-C2E2-D823E5C5FCE3}"/>
              </a:ext>
            </a:extLst>
          </p:cNvPr>
          <p:cNvCxnSpPr>
            <a:cxnSpLocks/>
          </p:cNvCxnSpPr>
          <p:nvPr/>
        </p:nvCxnSpPr>
        <p:spPr>
          <a:xfrm>
            <a:off x="4871864" y="1196752"/>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31" name="Connecteur droit 30">
            <a:extLst>
              <a:ext uri="{FF2B5EF4-FFF2-40B4-BE49-F238E27FC236}">
                <a16:creationId xmlns:a16="http://schemas.microsoft.com/office/drawing/2014/main" id="{920FFC5E-FF8C-611E-2DC4-65AF4BFC92F0}"/>
              </a:ext>
            </a:extLst>
          </p:cNvPr>
          <p:cNvCxnSpPr>
            <a:cxnSpLocks/>
          </p:cNvCxnSpPr>
          <p:nvPr/>
        </p:nvCxnSpPr>
        <p:spPr>
          <a:xfrm>
            <a:off x="6960096" y="1157471"/>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sp>
        <p:nvSpPr>
          <p:cNvPr id="35" name="Rectangle 34">
            <a:extLst>
              <a:ext uri="{FF2B5EF4-FFF2-40B4-BE49-F238E27FC236}">
                <a16:creationId xmlns:a16="http://schemas.microsoft.com/office/drawing/2014/main" id="{08A29A4F-5E8C-E4DB-01EE-73D3FA2583FB}"/>
              </a:ext>
            </a:extLst>
          </p:cNvPr>
          <p:cNvSpPr/>
          <p:nvPr/>
        </p:nvSpPr>
        <p:spPr>
          <a:xfrm>
            <a:off x="9626820" y="4741692"/>
            <a:ext cx="2589860"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PLANIFICATION </a:t>
            </a:r>
          </a:p>
          <a:p>
            <a:pPr algn="ctr"/>
            <a:r>
              <a:rPr lang="fr-FR" sz="2400" b="1" dirty="0">
                <a:ln w="0"/>
                <a:solidFill>
                  <a:srgbClr val="C00000"/>
                </a:solidFill>
                <a:effectLst>
                  <a:outerShdw blurRad="38100" dist="19050" dir="2700000" algn="tl" rotWithShape="0">
                    <a:schemeClr val="dk1">
                      <a:alpha val="40000"/>
                    </a:schemeClr>
                  </a:outerShdw>
                </a:effectLst>
              </a:rPr>
              <a:t>DU PROJET</a:t>
            </a:r>
            <a:endParaRPr lang="fr-FR" sz="2400" b="1" cap="none" spc="0" dirty="0">
              <a:ln w="0"/>
              <a:solidFill>
                <a:srgbClr val="C00000"/>
              </a:solidFill>
              <a:effectLst>
                <a:outerShdw blurRad="38100" dist="19050" dir="2700000" algn="tl" rotWithShape="0">
                  <a:schemeClr val="dk1">
                    <a:alpha val="40000"/>
                  </a:schemeClr>
                </a:outerShdw>
              </a:effectLst>
            </a:endParaRPr>
          </a:p>
        </p:txBody>
      </p:sp>
      <p:cxnSp>
        <p:nvCxnSpPr>
          <p:cNvPr id="36" name="Connecteur droit 35">
            <a:extLst>
              <a:ext uri="{FF2B5EF4-FFF2-40B4-BE49-F238E27FC236}">
                <a16:creationId xmlns:a16="http://schemas.microsoft.com/office/drawing/2014/main" id="{61925E9D-A35A-85D4-D744-268A87FBFB51}"/>
              </a:ext>
            </a:extLst>
          </p:cNvPr>
          <p:cNvCxnSpPr>
            <a:cxnSpLocks/>
          </p:cNvCxnSpPr>
          <p:nvPr/>
        </p:nvCxnSpPr>
        <p:spPr>
          <a:xfrm>
            <a:off x="9982200" y="2780928"/>
            <a:ext cx="1892437" cy="0"/>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37" name="Connecteur droit 36">
            <a:extLst>
              <a:ext uri="{FF2B5EF4-FFF2-40B4-BE49-F238E27FC236}">
                <a16:creationId xmlns:a16="http://schemas.microsoft.com/office/drawing/2014/main" id="{24F8B986-A7FB-C0A3-8775-D6E5DBD0C3DD}"/>
              </a:ext>
            </a:extLst>
          </p:cNvPr>
          <p:cNvCxnSpPr>
            <a:cxnSpLocks/>
          </p:cNvCxnSpPr>
          <p:nvPr/>
        </p:nvCxnSpPr>
        <p:spPr>
          <a:xfrm>
            <a:off x="9696400" y="1085462"/>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sp>
        <p:nvSpPr>
          <p:cNvPr id="41" name="Rectangle 40">
            <a:extLst>
              <a:ext uri="{FF2B5EF4-FFF2-40B4-BE49-F238E27FC236}">
                <a16:creationId xmlns:a16="http://schemas.microsoft.com/office/drawing/2014/main" id="{27B251B9-557D-3D92-76FB-6D9C6175433D}"/>
              </a:ext>
            </a:extLst>
          </p:cNvPr>
          <p:cNvSpPr/>
          <p:nvPr/>
        </p:nvSpPr>
        <p:spPr>
          <a:xfrm>
            <a:off x="9803870" y="1044591"/>
            <a:ext cx="2088232"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Rédaction du rapport</a:t>
            </a:r>
            <a:endParaRPr lang="fr-FR" sz="2400" b="1" cap="none" spc="0" dirty="0">
              <a:ln w="0"/>
              <a:solidFill>
                <a:srgbClr val="C00000"/>
              </a:solidFill>
              <a:effectLst>
                <a:outerShdw blurRad="38100" dist="19050" dir="2700000" algn="tl" rotWithShape="0">
                  <a:schemeClr val="dk1">
                    <a:alpha val="40000"/>
                  </a:schemeClr>
                </a:outerShdw>
              </a:effectLst>
            </a:endParaRPr>
          </a:p>
        </p:txBody>
      </p:sp>
      <p:cxnSp>
        <p:nvCxnSpPr>
          <p:cNvPr id="42" name="Connecteur droit 41">
            <a:extLst>
              <a:ext uri="{FF2B5EF4-FFF2-40B4-BE49-F238E27FC236}">
                <a16:creationId xmlns:a16="http://schemas.microsoft.com/office/drawing/2014/main" id="{72BBC540-9A9A-F54E-EDD2-36024B1CD704}"/>
              </a:ext>
            </a:extLst>
          </p:cNvPr>
          <p:cNvCxnSpPr>
            <a:cxnSpLocks/>
          </p:cNvCxnSpPr>
          <p:nvPr/>
        </p:nvCxnSpPr>
        <p:spPr>
          <a:xfrm>
            <a:off x="9964203" y="4644608"/>
            <a:ext cx="1892437" cy="0"/>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sp>
        <p:nvSpPr>
          <p:cNvPr id="43" name="Rectangle 42">
            <a:extLst>
              <a:ext uri="{FF2B5EF4-FFF2-40B4-BE49-F238E27FC236}">
                <a16:creationId xmlns:a16="http://schemas.microsoft.com/office/drawing/2014/main" id="{786DA26A-CCDB-433B-0281-76BCEE4CA261}"/>
              </a:ext>
            </a:extLst>
          </p:cNvPr>
          <p:cNvSpPr/>
          <p:nvPr/>
        </p:nvSpPr>
        <p:spPr>
          <a:xfrm>
            <a:off x="9641336" y="2742019"/>
            <a:ext cx="2589860"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Réalisation  </a:t>
            </a:r>
          </a:p>
          <a:p>
            <a:pPr algn="ctr"/>
            <a:r>
              <a:rPr lang="fr-FR" sz="2400" b="1" dirty="0">
                <a:ln w="0"/>
                <a:solidFill>
                  <a:srgbClr val="C00000"/>
                </a:solidFill>
                <a:effectLst>
                  <a:outerShdw blurRad="38100" dist="19050" dir="2700000" algn="tl" rotWithShape="0">
                    <a:schemeClr val="dk1">
                      <a:alpha val="40000"/>
                    </a:schemeClr>
                  </a:outerShdw>
                </a:effectLst>
              </a:rPr>
              <a:t>De la présentation</a:t>
            </a:r>
            <a:endParaRPr lang="fr-FR" sz="2400" b="1" cap="none" spc="0" dirty="0">
              <a:ln w="0"/>
              <a:solidFill>
                <a:srgbClr val="C00000"/>
              </a:solidFill>
              <a:effectLst>
                <a:outerShdw blurRad="38100" dist="19050" dir="2700000" algn="tl" rotWithShape="0">
                  <a:schemeClr val="dk1">
                    <a:alpha val="40000"/>
                  </a:schemeClr>
                </a:outerShdw>
              </a:effectLst>
            </a:endParaRPr>
          </a:p>
        </p:txBody>
      </p:sp>
      <p:pic>
        <p:nvPicPr>
          <p:cNvPr id="45" name="Image 44">
            <a:extLst>
              <a:ext uri="{FF2B5EF4-FFF2-40B4-BE49-F238E27FC236}">
                <a16:creationId xmlns:a16="http://schemas.microsoft.com/office/drawing/2014/main" id="{B45BEB47-A7FF-EBA4-0781-B23C62DCEF77}"/>
              </a:ext>
            </a:extLst>
          </p:cNvPr>
          <p:cNvPicPr>
            <a:picLocks noChangeAspect="1"/>
          </p:cNvPicPr>
          <p:nvPr/>
        </p:nvPicPr>
        <p:blipFill>
          <a:blip r:embed="rId17"/>
          <a:stretch>
            <a:fillRect/>
          </a:stretch>
        </p:blipFill>
        <p:spPr>
          <a:xfrm>
            <a:off x="9803870" y="3402925"/>
            <a:ext cx="2207422" cy="1241675"/>
          </a:xfrm>
          <a:prstGeom prst="rect">
            <a:avLst/>
          </a:prstGeom>
        </p:spPr>
      </p:pic>
    </p:spTree>
    <p:extLst>
      <p:ext uri="{BB962C8B-B14F-4D97-AF65-F5344CB8AC3E}">
        <p14:creationId xmlns:p14="http://schemas.microsoft.com/office/powerpoint/2010/main" val="204064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8" grpId="0"/>
      <p:bldP spid="35" grpId="0"/>
      <p:bldP spid="41" grpId="0"/>
      <p:bldP spid="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CF7A014-C724-B581-104F-1D8F27293EB5}"/>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38D52D6B-2C83-58D5-7456-B154FC9B7796}"/>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FA335500-CA76-376D-ECD5-B978038C304B}"/>
              </a:ext>
            </a:extLst>
          </p:cNvPr>
          <p:cNvSpPr>
            <a:spLocks noGrp="1"/>
          </p:cNvSpPr>
          <p:nvPr>
            <p:ph type="sldNum" sz="quarter" idx="12"/>
          </p:nvPr>
        </p:nvSpPr>
        <p:spPr/>
        <p:txBody>
          <a:bodyPr/>
          <a:lstStyle/>
          <a:p>
            <a:fld id="{A6129E45-9499-C346-9F18-401FE5241589}" type="slidenum">
              <a:rPr lang="fr-FR" smtClean="0"/>
              <a:t>22</a:t>
            </a:fld>
            <a:endParaRPr lang="fr-FR"/>
          </a:p>
        </p:txBody>
      </p:sp>
      <p:sp>
        <p:nvSpPr>
          <p:cNvPr id="7" name="Rectangle 6">
            <a:extLst>
              <a:ext uri="{FF2B5EF4-FFF2-40B4-BE49-F238E27FC236}">
                <a16:creationId xmlns:a16="http://schemas.microsoft.com/office/drawing/2014/main" id="{7DAAE6DA-3CB6-83F1-5355-59B43D7A9D68}"/>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LES SOLUTION MATERIELS</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E2BC3852-E42E-30A6-1349-B4503C8A60D1}"/>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9" name="Image 8">
            <a:extLst>
              <a:ext uri="{FF2B5EF4-FFF2-40B4-BE49-F238E27FC236}">
                <a16:creationId xmlns:a16="http://schemas.microsoft.com/office/drawing/2014/main" id="{DF84EF61-2016-4756-FCC5-2C130F983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69" y="2273366"/>
            <a:ext cx="3576647" cy="2034428"/>
          </a:xfrm>
          <a:prstGeom prst="rect">
            <a:avLst/>
          </a:prstGeom>
        </p:spPr>
      </p:pic>
      <p:pic>
        <p:nvPicPr>
          <p:cNvPr id="10" name="Image 9">
            <a:extLst>
              <a:ext uri="{FF2B5EF4-FFF2-40B4-BE49-F238E27FC236}">
                <a16:creationId xmlns:a16="http://schemas.microsoft.com/office/drawing/2014/main" id="{5CA2E077-1DCD-AE24-3AA9-3D07CEB821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86" r="8161"/>
          <a:stretch/>
        </p:blipFill>
        <p:spPr>
          <a:xfrm>
            <a:off x="6043553" y="1920305"/>
            <a:ext cx="1801971" cy="1223664"/>
          </a:xfrm>
          <a:prstGeom prst="rect">
            <a:avLst/>
          </a:prstGeom>
        </p:spPr>
      </p:pic>
      <p:pic>
        <p:nvPicPr>
          <p:cNvPr id="11" name="Image 10">
            <a:extLst>
              <a:ext uri="{FF2B5EF4-FFF2-40B4-BE49-F238E27FC236}">
                <a16:creationId xmlns:a16="http://schemas.microsoft.com/office/drawing/2014/main" id="{83BF84F5-82A7-6EAA-7F86-656DE92229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H="1" flipV="1">
            <a:off x="5125070" y="4077072"/>
            <a:ext cx="2051050" cy="1767205"/>
          </a:xfrm>
          <a:prstGeom prst="rect">
            <a:avLst/>
          </a:prstGeom>
        </p:spPr>
      </p:pic>
      <p:pic>
        <p:nvPicPr>
          <p:cNvPr id="12" name="Image 11">
            <a:extLst>
              <a:ext uri="{FF2B5EF4-FFF2-40B4-BE49-F238E27FC236}">
                <a16:creationId xmlns:a16="http://schemas.microsoft.com/office/drawing/2014/main" id="{BE3FEC77-166A-7DFE-49B0-91CC128C00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9841" y="1856533"/>
            <a:ext cx="1510364" cy="1510364"/>
          </a:xfrm>
          <a:prstGeom prst="rect">
            <a:avLst/>
          </a:prstGeom>
        </p:spPr>
      </p:pic>
      <p:pic>
        <p:nvPicPr>
          <p:cNvPr id="13" name="Image 12">
            <a:extLst>
              <a:ext uri="{FF2B5EF4-FFF2-40B4-BE49-F238E27FC236}">
                <a16:creationId xmlns:a16="http://schemas.microsoft.com/office/drawing/2014/main" id="{33A6D822-5545-05E6-AF09-6090D09E333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392" t="23369" r="9847" b="21365"/>
          <a:stretch/>
        </p:blipFill>
        <p:spPr bwMode="auto">
          <a:xfrm>
            <a:off x="8934685" y="1503685"/>
            <a:ext cx="2316480" cy="1565275"/>
          </a:xfrm>
          <a:prstGeom prst="rect">
            <a:avLst/>
          </a:prstGeom>
          <a:ln>
            <a:noFill/>
          </a:ln>
          <a:extLst>
            <a:ext uri="{53640926-AAD7-44D8-BBD7-CCE9431645EC}">
              <a14:shadowObscured xmlns:a14="http://schemas.microsoft.com/office/drawing/2010/main"/>
            </a:ext>
          </a:extLst>
        </p:spPr>
      </p:pic>
      <p:pic>
        <p:nvPicPr>
          <p:cNvPr id="14" name="Image 13">
            <a:extLst>
              <a:ext uri="{FF2B5EF4-FFF2-40B4-BE49-F238E27FC236}">
                <a16:creationId xmlns:a16="http://schemas.microsoft.com/office/drawing/2014/main" id="{599F863E-161A-A5D4-64BD-693BCAC39318}"/>
              </a:ext>
            </a:extLst>
          </p:cNvPr>
          <p:cNvPicPr>
            <a:picLocks noChangeAspect="1"/>
          </p:cNvPicPr>
          <p:nvPr/>
        </p:nvPicPr>
        <p:blipFill rotWithShape="1">
          <a:blip r:embed="rId7">
            <a:extLst>
              <a:ext uri="{28A0092B-C50C-407E-A947-70E740481C1C}">
                <a14:useLocalDpi xmlns:a14="http://schemas.microsoft.com/office/drawing/2010/main" val="0"/>
              </a:ext>
            </a:extLst>
          </a:blip>
          <a:srcRect l="2800" t="12000" r="3200" b="11600"/>
          <a:stretch/>
        </p:blipFill>
        <p:spPr bwMode="auto">
          <a:xfrm>
            <a:off x="8832051" y="3899688"/>
            <a:ext cx="2521749" cy="2049592"/>
          </a:xfrm>
          <a:prstGeom prst="rect">
            <a:avLst/>
          </a:prstGeom>
          <a:ln>
            <a:noFill/>
          </a:ln>
          <a:extLst>
            <a:ext uri="{53640926-AAD7-44D8-BBD7-CCE9431645EC}">
              <a14:shadowObscured xmlns:a14="http://schemas.microsoft.com/office/drawing/2010/main"/>
            </a:ext>
          </a:extLst>
        </p:spPr>
      </p:pic>
      <p:cxnSp>
        <p:nvCxnSpPr>
          <p:cNvPr id="15" name="Connecteur droit 14">
            <a:extLst>
              <a:ext uri="{FF2B5EF4-FFF2-40B4-BE49-F238E27FC236}">
                <a16:creationId xmlns:a16="http://schemas.microsoft.com/office/drawing/2014/main" id="{F494360B-AADC-D451-DC7B-2968487EBFDE}"/>
              </a:ext>
            </a:extLst>
          </p:cNvPr>
          <p:cNvCxnSpPr>
            <a:cxnSpLocks/>
          </p:cNvCxnSpPr>
          <p:nvPr/>
        </p:nvCxnSpPr>
        <p:spPr>
          <a:xfrm>
            <a:off x="3935760" y="1268760"/>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16" name="Connecteur droit 15">
            <a:extLst>
              <a:ext uri="{FF2B5EF4-FFF2-40B4-BE49-F238E27FC236}">
                <a16:creationId xmlns:a16="http://schemas.microsoft.com/office/drawing/2014/main" id="{3E518B1A-12CF-3905-E588-4830B8270E7D}"/>
              </a:ext>
            </a:extLst>
          </p:cNvPr>
          <p:cNvCxnSpPr>
            <a:cxnSpLocks/>
          </p:cNvCxnSpPr>
          <p:nvPr/>
        </p:nvCxnSpPr>
        <p:spPr>
          <a:xfrm>
            <a:off x="8153400" y="1376960"/>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17" name="Connecteur droit 16">
            <a:extLst>
              <a:ext uri="{FF2B5EF4-FFF2-40B4-BE49-F238E27FC236}">
                <a16:creationId xmlns:a16="http://schemas.microsoft.com/office/drawing/2014/main" id="{924C0B52-1B5C-F6E9-0C63-8CFA0F1BCE4C}"/>
              </a:ext>
            </a:extLst>
          </p:cNvPr>
          <p:cNvCxnSpPr>
            <a:cxnSpLocks/>
          </p:cNvCxnSpPr>
          <p:nvPr/>
        </p:nvCxnSpPr>
        <p:spPr>
          <a:xfrm>
            <a:off x="5951984" y="1556792"/>
            <a:ext cx="0" cy="1510364"/>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19" name="Connecteur droit 18">
            <a:extLst>
              <a:ext uri="{FF2B5EF4-FFF2-40B4-BE49-F238E27FC236}">
                <a16:creationId xmlns:a16="http://schemas.microsoft.com/office/drawing/2014/main" id="{56431F6D-DAED-F973-6440-D972F2C083A2}"/>
              </a:ext>
            </a:extLst>
          </p:cNvPr>
          <p:cNvCxnSpPr>
            <a:cxnSpLocks/>
          </p:cNvCxnSpPr>
          <p:nvPr/>
        </p:nvCxnSpPr>
        <p:spPr>
          <a:xfrm>
            <a:off x="5052102" y="3573016"/>
            <a:ext cx="1892437" cy="0"/>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2B3179ED-B0FD-CDE1-91BE-53641EFC7F83}"/>
              </a:ext>
            </a:extLst>
          </p:cNvPr>
          <p:cNvSpPr/>
          <p:nvPr/>
        </p:nvSpPr>
        <p:spPr>
          <a:xfrm>
            <a:off x="849415" y="1233222"/>
            <a:ext cx="2305061"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La carte programmable</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8DCA179D-72ED-8EA2-56BE-77A53AD89B0A}"/>
              </a:ext>
            </a:extLst>
          </p:cNvPr>
          <p:cNvSpPr/>
          <p:nvPr/>
        </p:nvSpPr>
        <p:spPr>
          <a:xfrm>
            <a:off x="4871059" y="3577729"/>
            <a:ext cx="2305061" cy="461665"/>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Capteur de gaz</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097DB502-818C-3B64-24D2-62350F0519E8}"/>
              </a:ext>
            </a:extLst>
          </p:cNvPr>
          <p:cNvSpPr/>
          <p:nvPr/>
        </p:nvSpPr>
        <p:spPr>
          <a:xfrm>
            <a:off x="3719736" y="1013827"/>
            <a:ext cx="2305061"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Capteur d’humidité</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88A3AC1-2611-C24E-2D54-80CB3E7585DA}"/>
              </a:ext>
            </a:extLst>
          </p:cNvPr>
          <p:cNvSpPr/>
          <p:nvPr/>
        </p:nvSpPr>
        <p:spPr>
          <a:xfrm>
            <a:off x="5840915" y="1056810"/>
            <a:ext cx="2305061"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Capteur de fumée</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4" name="Rectangle 23">
            <a:extLst>
              <a:ext uri="{FF2B5EF4-FFF2-40B4-BE49-F238E27FC236}">
                <a16:creationId xmlns:a16="http://schemas.microsoft.com/office/drawing/2014/main" id="{B88F38ED-638F-BF8D-19F0-7EFEC065315A}"/>
              </a:ext>
            </a:extLst>
          </p:cNvPr>
          <p:cNvSpPr/>
          <p:nvPr/>
        </p:nvSpPr>
        <p:spPr>
          <a:xfrm>
            <a:off x="8934685" y="915295"/>
            <a:ext cx="2023119" cy="461665"/>
          </a:xfrm>
          <a:prstGeom prst="rect">
            <a:avLst/>
          </a:prstGeom>
          <a:noFill/>
        </p:spPr>
        <p:txBody>
          <a:bodyPr wrap="square" lIns="91440" tIns="45720" rIns="91440" bIns="45720">
            <a:spAutoFit/>
          </a:bodyPr>
          <a:lstStyle/>
          <a:p>
            <a:pPr algn="ctr"/>
            <a:r>
              <a:rPr lang="fr-FR" sz="2400" b="1" dirty="0" err="1">
                <a:ln w="0"/>
                <a:solidFill>
                  <a:srgbClr val="C00000"/>
                </a:solidFill>
                <a:effectLst>
                  <a:outerShdw blurRad="38100" dist="19050" dir="2700000" algn="tl" rotWithShape="0">
                    <a:schemeClr val="dk1">
                      <a:alpha val="40000"/>
                    </a:schemeClr>
                  </a:outerShdw>
                </a:effectLst>
              </a:rPr>
              <a:t>Breadboard</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3C3E8138-CB18-6E67-96E1-7D80D24F0000}"/>
              </a:ext>
            </a:extLst>
          </p:cNvPr>
          <p:cNvSpPr/>
          <p:nvPr/>
        </p:nvSpPr>
        <p:spPr>
          <a:xfrm>
            <a:off x="9081365" y="3195685"/>
            <a:ext cx="2023119"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Module Ethernet</a:t>
            </a:r>
            <a:endParaRPr lang="fr-FR" sz="2400" b="1" cap="none" spc="0" dirty="0">
              <a:ln w="0"/>
              <a:solidFill>
                <a:srgbClr val="C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0184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23</a:t>
            </a:fld>
            <a:endParaRPr lang="fr-FR"/>
          </a:p>
        </p:txBody>
      </p:sp>
      <p:sp>
        <p:nvSpPr>
          <p:cNvPr id="7" name="Rectangle 6">
            <a:extLst>
              <a:ext uri="{FF2B5EF4-FFF2-40B4-BE49-F238E27FC236}">
                <a16:creationId xmlns:a16="http://schemas.microsoft.com/office/drawing/2014/main" id="{A9A7E9F4-3B98-307F-AA12-B2CC0F563F75}"/>
              </a:ext>
            </a:extLst>
          </p:cNvPr>
          <p:cNvSpPr/>
          <p:nvPr/>
        </p:nvSpPr>
        <p:spPr>
          <a:xfrm>
            <a:off x="10397480" y="26572"/>
            <a:ext cx="1794520" cy="338553"/>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Le design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10" name="Image 9">
            <a:extLst>
              <a:ext uri="{FF2B5EF4-FFF2-40B4-BE49-F238E27FC236}">
                <a16:creationId xmlns:a16="http://schemas.microsoft.com/office/drawing/2014/main" id="{0126B294-814A-B582-0281-EF282412A8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06" t="4709" r="10456"/>
          <a:stretch/>
        </p:blipFill>
        <p:spPr>
          <a:xfrm>
            <a:off x="3569072" y="436459"/>
            <a:ext cx="4998261" cy="5985081"/>
          </a:xfrm>
          <a:prstGeom prst="rect">
            <a:avLst/>
          </a:prstGeom>
        </p:spPr>
      </p:pic>
      <p:sp>
        <p:nvSpPr>
          <p:cNvPr id="3" name="Rectangle 2">
            <a:extLst>
              <a:ext uri="{FF2B5EF4-FFF2-40B4-BE49-F238E27FC236}">
                <a16:creationId xmlns:a16="http://schemas.microsoft.com/office/drawing/2014/main" id="{E3911A83-12D2-03CD-E18C-463D07DD3DE3}"/>
              </a:ext>
            </a:extLst>
          </p:cNvPr>
          <p:cNvSpPr/>
          <p:nvPr/>
        </p:nvSpPr>
        <p:spPr>
          <a:xfrm>
            <a:off x="1991544" y="2844224"/>
            <a:ext cx="1794520" cy="584775"/>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Aspect visuelle de la page web  </a:t>
            </a:r>
          </a:p>
        </p:txBody>
      </p:sp>
    </p:spTree>
    <p:extLst>
      <p:ext uri="{BB962C8B-B14F-4D97-AF65-F5344CB8AC3E}">
        <p14:creationId xmlns:p14="http://schemas.microsoft.com/office/powerpoint/2010/main" val="1880820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24</a:t>
            </a:fld>
            <a:endParaRPr lang="fr-FR"/>
          </a:p>
        </p:txBody>
      </p:sp>
      <p:sp>
        <p:nvSpPr>
          <p:cNvPr id="7" name="Rectangle 6">
            <a:extLst>
              <a:ext uri="{FF2B5EF4-FFF2-40B4-BE49-F238E27FC236}">
                <a16:creationId xmlns:a16="http://schemas.microsoft.com/office/drawing/2014/main" id="{A9A7E9F4-3B98-307F-AA12-B2CC0F563F75}"/>
              </a:ext>
            </a:extLst>
          </p:cNvPr>
          <p:cNvSpPr/>
          <p:nvPr/>
        </p:nvSpPr>
        <p:spPr>
          <a:xfrm>
            <a:off x="10397480" y="26572"/>
            <a:ext cx="1794520" cy="338553"/>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Le design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9" name="Image 8">
            <a:extLst>
              <a:ext uri="{FF2B5EF4-FFF2-40B4-BE49-F238E27FC236}">
                <a16:creationId xmlns:a16="http://schemas.microsoft.com/office/drawing/2014/main" id="{7D2315C3-E746-457E-CA39-7BC550A4E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9325" y="391583"/>
            <a:ext cx="7233351" cy="6074835"/>
          </a:xfrm>
          <a:prstGeom prst="rect">
            <a:avLst/>
          </a:prstGeom>
        </p:spPr>
      </p:pic>
      <p:sp>
        <p:nvSpPr>
          <p:cNvPr id="2" name="ZoneTexte 1">
            <a:extLst>
              <a:ext uri="{FF2B5EF4-FFF2-40B4-BE49-F238E27FC236}">
                <a16:creationId xmlns:a16="http://schemas.microsoft.com/office/drawing/2014/main" id="{E470DBF6-EA2C-52B4-18DE-A11A0BF40124}"/>
              </a:ext>
            </a:extLst>
          </p:cNvPr>
          <p:cNvSpPr txBox="1"/>
          <p:nvPr/>
        </p:nvSpPr>
        <p:spPr>
          <a:xfrm>
            <a:off x="3753051" y="372954"/>
            <a:ext cx="4685898" cy="369332"/>
          </a:xfrm>
          <a:prstGeom prst="rect">
            <a:avLst/>
          </a:prstGeom>
          <a:noFill/>
        </p:spPr>
        <p:txBody>
          <a:bodyPr wrap="none" rtlCol="0">
            <a:spAutoFit/>
          </a:bodyPr>
          <a:lstStyle/>
          <a:p>
            <a:r>
              <a:rPr lang="fr-MA" sz="1800" i="1" dirty="0">
                <a:solidFill>
                  <a:srgbClr val="425168"/>
                </a:solidFill>
                <a:effectLst/>
                <a:latin typeface="TimesNewRomanPS"/>
              </a:rPr>
              <a:t>Conception graphique de la page web via figma </a:t>
            </a:r>
            <a:endParaRPr lang="fr-MA" dirty="0"/>
          </a:p>
        </p:txBody>
      </p:sp>
    </p:spTree>
    <p:extLst>
      <p:ext uri="{BB962C8B-B14F-4D97-AF65-F5344CB8AC3E}">
        <p14:creationId xmlns:p14="http://schemas.microsoft.com/office/powerpoint/2010/main" val="1541591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25</a:t>
            </a:fld>
            <a:endParaRPr lang="fr-FR"/>
          </a:p>
        </p:txBody>
      </p:sp>
      <p:sp>
        <p:nvSpPr>
          <p:cNvPr id="7" name="Rectangle 6">
            <a:extLst>
              <a:ext uri="{FF2B5EF4-FFF2-40B4-BE49-F238E27FC236}">
                <a16:creationId xmlns:a16="http://schemas.microsoft.com/office/drawing/2014/main" id="{A9A7E9F4-3B98-307F-AA12-B2CC0F563F75}"/>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3" name="Image 2">
            <a:extLst>
              <a:ext uri="{FF2B5EF4-FFF2-40B4-BE49-F238E27FC236}">
                <a16:creationId xmlns:a16="http://schemas.microsoft.com/office/drawing/2014/main" id="{C01366E2-F157-76A0-D075-AC86DD620637}"/>
              </a:ext>
            </a:extLst>
          </p:cNvPr>
          <p:cNvPicPr>
            <a:picLocks noChangeAspect="1"/>
          </p:cNvPicPr>
          <p:nvPr/>
        </p:nvPicPr>
        <p:blipFill>
          <a:blip r:embed="rId2"/>
          <a:stretch>
            <a:fillRect/>
          </a:stretch>
        </p:blipFill>
        <p:spPr>
          <a:xfrm>
            <a:off x="1199456" y="512370"/>
            <a:ext cx="9720000" cy="5814070"/>
          </a:xfrm>
          <a:prstGeom prst="rect">
            <a:avLst/>
          </a:prstGeom>
        </p:spPr>
      </p:pic>
      <p:cxnSp>
        <p:nvCxnSpPr>
          <p:cNvPr id="12" name="Connecteur en arc 11">
            <a:extLst>
              <a:ext uri="{FF2B5EF4-FFF2-40B4-BE49-F238E27FC236}">
                <a16:creationId xmlns:a16="http://schemas.microsoft.com/office/drawing/2014/main" id="{CEB0B591-0A07-642F-5C87-59CFA96F4225}"/>
              </a:ext>
            </a:extLst>
          </p:cNvPr>
          <p:cNvCxnSpPr>
            <a:cxnSpLocks/>
          </p:cNvCxnSpPr>
          <p:nvPr/>
        </p:nvCxnSpPr>
        <p:spPr>
          <a:xfrm>
            <a:off x="5447928" y="1268760"/>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rc 12">
            <a:extLst>
              <a:ext uri="{FF2B5EF4-FFF2-40B4-BE49-F238E27FC236}">
                <a16:creationId xmlns:a16="http://schemas.microsoft.com/office/drawing/2014/main" id="{C0D84750-DF11-344C-F05B-3F83221A9617}"/>
              </a:ext>
            </a:extLst>
          </p:cNvPr>
          <p:cNvCxnSpPr>
            <a:cxnSpLocks/>
          </p:cNvCxnSpPr>
          <p:nvPr/>
        </p:nvCxnSpPr>
        <p:spPr>
          <a:xfrm>
            <a:off x="5447928" y="2348880"/>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en arc 13">
            <a:extLst>
              <a:ext uri="{FF2B5EF4-FFF2-40B4-BE49-F238E27FC236}">
                <a16:creationId xmlns:a16="http://schemas.microsoft.com/office/drawing/2014/main" id="{85A515F5-D37B-6B21-124E-6F95587969E0}"/>
              </a:ext>
            </a:extLst>
          </p:cNvPr>
          <p:cNvCxnSpPr>
            <a:cxnSpLocks/>
          </p:cNvCxnSpPr>
          <p:nvPr/>
        </p:nvCxnSpPr>
        <p:spPr>
          <a:xfrm>
            <a:off x="5447928" y="1772816"/>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en arc 14">
            <a:extLst>
              <a:ext uri="{FF2B5EF4-FFF2-40B4-BE49-F238E27FC236}">
                <a16:creationId xmlns:a16="http://schemas.microsoft.com/office/drawing/2014/main" id="{8BC926F6-3A18-2DD1-1858-354C2E59EFD5}"/>
              </a:ext>
            </a:extLst>
          </p:cNvPr>
          <p:cNvCxnSpPr>
            <a:cxnSpLocks/>
          </p:cNvCxnSpPr>
          <p:nvPr/>
        </p:nvCxnSpPr>
        <p:spPr>
          <a:xfrm>
            <a:off x="5447928" y="2852936"/>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en arc 15">
            <a:extLst>
              <a:ext uri="{FF2B5EF4-FFF2-40B4-BE49-F238E27FC236}">
                <a16:creationId xmlns:a16="http://schemas.microsoft.com/office/drawing/2014/main" id="{D54108CA-4AB0-CE40-29F5-B43BDBDAA3B1}"/>
              </a:ext>
            </a:extLst>
          </p:cNvPr>
          <p:cNvCxnSpPr>
            <a:cxnSpLocks/>
          </p:cNvCxnSpPr>
          <p:nvPr/>
        </p:nvCxnSpPr>
        <p:spPr>
          <a:xfrm>
            <a:off x="5447928" y="3356992"/>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en arc 16">
            <a:extLst>
              <a:ext uri="{FF2B5EF4-FFF2-40B4-BE49-F238E27FC236}">
                <a16:creationId xmlns:a16="http://schemas.microsoft.com/office/drawing/2014/main" id="{4564FEEE-9555-A442-E3D3-8E9AF9B70D4D}"/>
              </a:ext>
            </a:extLst>
          </p:cNvPr>
          <p:cNvCxnSpPr>
            <a:cxnSpLocks/>
          </p:cNvCxnSpPr>
          <p:nvPr/>
        </p:nvCxnSpPr>
        <p:spPr>
          <a:xfrm>
            <a:off x="5447928" y="3933056"/>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9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26</a:t>
            </a:fld>
            <a:endParaRPr lang="fr-F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grpSp>
        <p:nvGrpSpPr>
          <p:cNvPr id="14" name="Groupe 13">
            <a:extLst>
              <a:ext uri="{FF2B5EF4-FFF2-40B4-BE49-F238E27FC236}">
                <a16:creationId xmlns:a16="http://schemas.microsoft.com/office/drawing/2014/main" id="{E3D488CA-8575-DEA1-C901-C984FE7A3017}"/>
              </a:ext>
            </a:extLst>
          </p:cNvPr>
          <p:cNvGrpSpPr/>
          <p:nvPr/>
        </p:nvGrpSpPr>
        <p:grpSpPr>
          <a:xfrm>
            <a:off x="453475" y="998452"/>
            <a:ext cx="11285050" cy="4861096"/>
            <a:chOff x="453475" y="998452"/>
            <a:chExt cx="11285050" cy="4861096"/>
          </a:xfrm>
        </p:grpSpPr>
        <p:grpSp>
          <p:nvGrpSpPr>
            <p:cNvPr id="12" name="Groupe 11">
              <a:extLst>
                <a:ext uri="{FF2B5EF4-FFF2-40B4-BE49-F238E27FC236}">
                  <a16:creationId xmlns:a16="http://schemas.microsoft.com/office/drawing/2014/main" id="{044AA0DC-601F-14F6-D029-B9264C5565CC}"/>
                </a:ext>
              </a:extLst>
            </p:cNvPr>
            <p:cNvGrpSpPr/>
            <p:nvPr/>
          </p:nvGrpSpPr>
          <p:grpSpPr>
            <a:xfrm>
              <a:off x="453475" y="998452"/>
              <a:ext cx="11285050" cy="4861096"/>
              <a:chOff x="407368" y="998452"/>
              <a:chExt cx="11285050" cy="4861096"/>
            </a:xfrm>
          </p:grpSpPr>
          <p:pic>
            <p:nvPicPr>
              <p:cNvPr id="9" name="Image 8">
                <a:extLst>
                  <a:ext uri="{FF2B5EF4-FFF2-40B4-BE49-F238E27FC236}">
                    <a16:creationId xmlns:a16="http://schemas.microsoft.com/office/drawing/2014/main" id="{D117AB0D-712B-0219-07AC-E63F841B2640}"/>
                  </a:ext>
                </a:extLst>
              </p:cNvPr>
              <p:cNvPicPr>
                <a:picLocks noChangeAspect="1"/>
              </p:cNvPicPr>
              <p:nvPr/>
            </p:nvPicPr>
            <p:blipFill>
              <a:blip r:embed="rId3"/>
              <a:stretch>
                <a:fillRect/>
              </a:stretch>
            </p:blipFill>
            <p:spPr>
              <a:xfrm>
                <a:off x="407368" y="998452"/>
                <a:ext cx="11285050" cy="4861096"/>
              </a:xfrm>
              <a:prstGeom prst="rect">
                <a:avLst/>
              </a:prstGeom>
            </p:spPr>
          </p:pic>
          <p:sp>
            <p:nvSpPr>
              <p:cNvPr id="10" name="Rectangle 9">
                <a:extLst>
                  <a:ext uri="{FF2B5EF4-FFF2-40B4-BE49-F238E27FC236}">
                    <a16:creationId xmlns:a16="http://schemas.microsoft.com/office/drawing/2014/main" id="{4CC7B0A4-A0F0-8CEB-664F-0AA5E56DE421}"/>
                  </a:ext>
                </a:extLst>
              </p:cNvPr>
              <p:cNvSpPr/>
              <p:nvPr/>
            </p:nvSpPr>
            <p:spPr>
              <a:xfrm>
                <a:off x="5375920" y="3068960"/>
                <a:ext cx="2592288" cy="36004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09BAABA-A8EB-372F-4253-C9A9DBD25C7D}"/>
                  </a:ext>
                </a:extLst>
              </p:cNvPr>
              <p:cNvSpPr/>
              <p:nvPr/>
            </p:nvSpPr>
            <p:spPr>
              <a:xfrm>
                <a:off x="5375920" y="3501008"/>
                <a:ext cx="2592288" cy="36004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Rectangle 12">
              <a:extLst>
                <a:ext uri="{FF2B5EF4-FFF2-40B4-BE49-F238E27FC236}">
                  <a16:creationId xmlns:a16="http://schemas.microsoft.com/office/drawing/2014/main" id="{AA15587C-3E7D-50DD-D395-82E3637FC9BF}"/>
                </a:ext>
              </a:extLst>
            </p:cNvPr>
            <p:cNvSpPr/>
            <p:nvPr/>
          </p:nvSpPr>
          <p:spPr>
            <a:xfrm>
              <a:off x="453475" y="2420888"/>
              <a:ext cx="4042792" cy="2016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5" name="ZoneTexte 14">
            <a:extLst>
              <a:ext uri="{FF2B5EF4-FFF2-40B4-BE49-F238E27FC236}">
                <a16:creationId xmlns:a16="http://schemas.microsoft.com/office/drawing/2014/main" id="{983E2D5C-6F00-4E21-E526-C91E48F62DA1}"/>
              </a:ext>
            </a:extLst>
          </p:cNvPr>
          <p:cNvSpPr txBox="1"/>
          <p:nvPr/>
        </p:nvSpPr>
        <p:spPr>
          <a:xfrm>
            <a:off x="551384" y="2462127"/>
            <a:ext cx="3816424" cy="1200329"/>
          </a:xfrm>
          <a:prstGeom prst="rect">
            <a:avLst/>
          </a:prstGeom>
          <a:noFill/>
        </p:spPr>
        <p:txBody>
          <a:bodyPr wrap="square" rtlCol="0">
            <a:spAutoFit/>
          </a:bodyPr>
          <a:lstStyle/>
          <a:p>
            <a:r>
              <a:rPr lang="fr-MA" b="0" i="0" u="none" strike="noStrike" dirty="0">
                <a:solidFill>
                  <a:srgbClr val="050E17"/>
                </a:solidFill>
                <a:effectLst/>
                <a:latin typeface="-apple-system"/>
              </a:rPr>
              <a:t>Votre compte a été créé avec succès ! </a:t>
            </a:r>
            <a:r>
              <a:rPr lang="fr-MA" dirty="0">
                <a:solidFill>
                  <a:srgbClr val="050E17"/>
                </a:solidFill>
                <a:latin typeface="-apple-system"/>
              </a:rPr>
              <a:t>V</a:t>
            </a:r>
            <a:r>
              <a:rPr lang="fr-MA" b="0" i="0" u="none" strike="noStrike" dirty="0">
                <a:solidFill>
                  <a:srgbClr val="050E17"/>
                </a:solidFill>
                <a:effectLst/>
                <a:latin typeface="-apple-system"/>
              </a:rPr>
              <a:t>ous devez attendre la validation d'un administrateur avant de pouvoir l'utiliser pleinement.</a:t>
            </a:r>
            <a:endParaRPr lang="fr-FR" dirty="0"/>
          </a:p>
        </p:txBody>
      </p:sp>
      <p:sp>
        <p:nvSpPr>
          <p:cNvPr id="17" name="Rectangle 16">
            <a:extLst>
              <a:ext uri="{FF2B5EF4-FFF2-40B4-BE49-F238E27FC236}">
                <a16:creationId xmlns:a16="http://schemas.microsoft.com/office/drawing/2014/main" id="{052FA022-47F0-6426-A9B2-20504F713DC6}"/>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57280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27</a:t>
            </a:fld>
            <a:endParaRPr lang="fr-F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3" name="Image 2">
            <a:extLst>
              <a:ext uri="{FF2B5EF4-FFF2-40B4-BE49-F238E27FC236}">
                <a16:creationId xmlns:a16="http://schemas.microsoft.com/office/drawing/2014/main" id="{7E89F17D-A62C-4858-80BD-66AAE0A58D34}"/>
              </a:ext>
            </a:extLst>
          </p:cNvPr>
          <p:cNvPicPr>
            <a:picLocks noChangeAspect="1"/>
          </p:cNvPicPr>
          <p:nvPr/>
        </p:nvPicPr>
        <p:blipFill>
          <a:blip r:embed="rId3"/>
          <a:stretch>
            <a:fillRect/>
          </a:stretch>
        </p:blipFill>
        <p:spPr>
          <a:xfrm>
            <a:off x="98326" y="507624"/>
            <a:ext cx="11995348" cy="5842752"/>
          </a:xfrm>
          <a:prstGeom prst="rect">
            <a:avLst/>
          </a:prstGeom>
        </p:spPr>
      </p:pic>
      <p:cxnSp>
        <p:nvCxnSpPr>
          <p:cNvPr id="11" name="Connecteur en arc 10">
            <a:extLst>
              <a:ext uri="{FF2B5EF4-FFF2-40B4-BE49-F238E27FC236}">
                <a16:creationId xmlns:a16="http://schemas.microsoft.com/office/drawing/2014/main" id="{A4AEF1B8-3A70-FAD5-B411-A81D690388FD}"/>
              </a:ext>
            </a:extLst>
          </p:cNvPr>
          <p:cNvCxnSpPr>
            <a:cxnSpLocks/>
          </p:cNvCxnSpPr>
          <p:nvPr/>
        </p:nvCxnSpPr>
        <p:spPr>
          <a:xfrm>
            <a:off x="298140" y="4293096"/>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Bouée 11">
            <a:extLst>
              <a:ext uri="{FF2B5EF4-FFF2-40B4-BE49-F238E27FC236}">
                <a16:creationId xmlns:a16="http://schemas.microsoft.com/office/drawing/2014/main" id="{E7025170-97C8-22D0-9141-D21A0FCA1E6F}"/>
              </a:ext>
            </a:extLst>
          </p:cNvPr>
          <p:cNvSpPr/>
          <p:nvPr/>
        </p:nvSpPr>
        <p:spPr>
          <a:xfrm>
            <a:off x="8904312" y="1268760"/>
            <a:ext cx="792088" cy="792088"/>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Bouée 12">
            <a:extLst>
              <a:ext uri="{FF2B5EF4-FFF2-40B4-BE49-F238E27FC236}">
                <a16:creationId xmlns:a16="http://schemas.microsoft.com/office/drawing/2014/main" id="{374B3C36-CA6F-98FF-EBBE-F04AB3441BF3}"/>
              </a:ext>
            </a:extLst>
          </p:cNvPr>
          <p:cNvSpPr/>
          <p:nvPr/>
        </p:nvSpPr>
        <p:spPr>
          <a:xfrm>
            <a:off x="8904312" y="4797153"/>
            <a:ext cx="792088" cy="792088"/>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Rectangle 13">
            <a:extLst>
              <a:ext uri="{FF2B5EF4-FFF2-40B4-BE49-F238E27FC236}">
                <a16:creationId xmlns:a16="http://schemas.microsoft.com/office/drawing/2014/main" id="{4F669B13-6B89-6834-B49C-A39F7C365DEB}"/>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11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28</a:t>
            </a:fld>
            <a:endParaRPr lang="fr-F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2" name="Image 1">
            <a:extLst>
              <a:ext uri="{FF2B5EF4-FFF2-40B4-BE49-F238E27FC236}">
                <a16:creationId xmlns:a16="http://schemas.microsoft.com/office/drawing/2014/main" id="{8F416287-F9C2-29E1-A21C-68488ECDC1CB}"/>
              </a:ext>
            </a:extLst>
          </p:cNvPr>
          <p:cNvPicPr>
            <a:picLocks noChangeAspect="1"/>
          </p:cNvPicPr>
          <p:nvPr/>
        </p:nvPicPr>
        <p:blipFill>
          <a:blip r:embed="rId2"/>
          <a:stretch>
            <a:fillRect/>
          </a:stretch>
        </p:blipFill>
        <p:spPr>
          <a:xfrm>
            <a:off x="314552" y="639054"/>
            <a:ext cx="11562897" cy="5579892"/>
          </a:xfrm>
          <a:prstGeom prst="rect">
            <a:avLst/>
          </a:prstGeom>
        </p:spPr>
      </p:pic>
      <p:cxnSp>
        <p:nvCxnSpPr>
          <p:cNvPr id="3" name="Connecteur en arc 2">
            <a:extLst>
              <a:ext uri="{FF2B5EF4-FFF2-40B4-BE49-F238E27FC236}">
                <a16:creationId xmlns:a16="http://schemas.microsoft.com/office/drawing/2014/main" id="{70225A43-E395-EB17-636D-CB4F0684C494}"/>
              </a:ext>
            </a:extLst>
          </p:cNvPr>
          <p:cNvCxnSpPr>
            <a:cxnSpLocks/>
          </p:cNvCxnSpPr>
          <p:nvPr/>
        </p:nvCxnSpPr>
        <p:spPr>
          <a:xfrm>
            <a:off x="357200" y="4437112"/>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Bouée 8">
            <a:extLst>
              <a:ext uri="{FF2B5EF4-FFF2-40B4-BE49-F238E27FC236}">
                <a16:creationId xmlns:a16="http://schemas.microsoft.com/office/drawing/2014/main" id="{E4711273-4ED5-A613-F1C6-540531655F0E}"/>
              </a:ext>
            </a:extLst>
          </p:cNvPr>
          <p:cNvSpPr/>
          <p:nvPr/>
        </p:nvSpPr>
        <p:spPr>
          <a:xfrm>
            <a:off x="8760296" y="1484784"/>
            <a:ext cx="792088" cy="792088"/>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Bouée 9">
            <a:extLst>
              <a:ext uri="{FF2B5EF4-FFF2-40B4-BE49-F238E27FC236}">
                <a16:creationId xmlns:a16="http://schemas.microsoft.com/office/drawing/2014/main" id="{1C355B42-0E8E-35F3-C0A5-D7E79A9B7DAF}"/>
              </a:ext>
            </a:extLst>
          </p:cNvPr>
          <p:cNvSpPr/>
          <p:nvPr/>
        </p:nvSpPr>
        <p:spPr>
          <a:xfrm>
            <a:off x="8760296" y="4977172"/>
            <a:ext cx="792088" cy="792088"/>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Rectangle 10">
            <a:extLst>
              <a:ext uri="{FF2B5EF4-FFF2-40B4-BE49-F238E27FC236}">
                <a16:creationId xmlns:a16="http://schemas.microsoft.com/office/drawing/2014/main" id="{4CEC0015-5A08-AEC6-10D3-6B26F8EDFE38}"/>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7094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DAD7C368-20F1-587A-50D1-1F90592F964E}"/>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C35FD10A-F624-73AA-87B9-8B232BB41AC1}"/>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0CBA08F-AF0C-CAA6-15FE-084B39DE0B39}"/>
              </a:ext>
            </a:extLst>
          </p:cNvPr>
          <p:cNvSpPr>
            <a:spLocks noGrp="1"/>
          </p:cNvSpPr>
          <p:nvPr>
            <p:ph type="sldNum" sz="quarter" idx="12"/>
          </p:nvPr>
        </p:nvSpPr>
        <p:spPr/>
        <p:txBody>
          <a:bodyPr/>
          <a:lstStyle/>
          <a:p>
            <a:fld id="{A6129E45-9499-C346-9F18-401FE5241589}" type="slidenum">
              <a:rPr lang="fr-FR" smtClean="0"/>
              <a:t>29</a:t>
            </a:fld>
            <a:endParaRPr lang="fr-FR"/>
          </a:p>
        </p:txBody>
      </p:sp>
      <p:pic>
        <p:nvPicPr>
          <p:cNvPr id="8" name="Image 7">
            <a:extLst>
              <a:ext uri="{FF2B5EF4-FFF2-40B4-BE49-F238E27FC236}">
                <a16:creationId xmlns:a16="http://schemas.microsoft.com/office/drawing/2014/main" id="{2A794720-8CC4-FD72-7FB8-D4B132EB790C}"/>
              </a:ext>
            </a:extLst>
          </p:cNvPr>
          <p:cNvPicPr>
            <a:picLocks noChangeAspect="1"/>
          </p:cNvPicPr>
          <p:nvPr/>
        </p:nvPicPr>
        <p:blipFill>
          <a:blip r:embed="rId2"/>
          <a:stretch>
            <a:fillRect/>
          </a:stretch>
        </p:blipFill>
        <p:spPr>
          <a:xfrm>
            <a:off x="1441748" y="503134"/>
            <a:ext cx="9308504" cy="5851733"/>
          </a:xfrm>
          <a:prstGeom prst="rect">
            <a:avLst/>
          </a:prstGeom>
        </p:spPr>
      </p:pic>
      <p:cxnSp>
        <p:nvCxnSpPr>
          <p:cNvPr id="9" name="Connecteur en arc 8">
            <a:extLst>
              <a:ext uri="{FF2B5EF4-FFF2-40B4-BE49-F238E27FC236}">
                <a16:creationId xmlns:a16="http://schemas.microsoft.com/office/drawing/2014/main" id="{24B9395F-FE75-0578-597A-707E0375DAB9}"/>
              </a:ext>
            </a:extLst>
          </p:cNvPr>
          <p:cNvCxnSpPr>
            <a:cxnSpLocks/>
          </p:cNvCxnSpPr>
          <p:nvPr/>
        </p:nvCxnSpPr>
        <p:spPr>
          <a:xfrm>
            <a:off x="901688" y="2348880"/>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en arc 9">
            <a:extLst>
              <a:ext uri="{FF2B5EF4-FFF2-40B4-BE49-F238E27FC236}">
                <a16:creationId xmlns:a16="http://schemas.microsoft.com/office/drawing/2014/main" id="{6042A9A1-ADBB-95C8-E86E-90A2144A6D77}"/>
              </a:ext>
            </a:extLst>
          </p:cNvPr>
          <p:cNvCxnSpPr>
            <a:cxnSpLocks/>
          </p:cNvCxnSpPr>
          <p:nvPr/>
        </p:nvCxnSpPr>
        <p:spPr>
          <a:xfrm>
            <a:off x="901688" y="2996952"/>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en arc 10">
            <a:extLst>
              <a:ext uri="{FF2B5EF4-FFF2-40B4-BE49-F238E27FC236}">
                <a16:creationId xmlns:a16="http://schemas.microsoft.com/office/drawing/2014/main" id="{A5C2FD40-EF8A-3DBA-9A55-1779644EE15C}"/>
              </a:ext>
            </a:extLst>
          </p:cNvPr>
          <p:cNvCxnSpPr>
            <a:cxnSpLocks/>
          </p:cNvCxnSpPr>
          <p:nvPr/>
        </p:nvCxnSpPr>
        <p:spPr>
          <a:xfrm rot="16200000" flipV="1">
            <a:off x="3398540" y="4691980"/>
            <a:ext cx="936104" cy="570384"/>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4F9BC9D-4604-2A52-9143-CB836A8F6B2B}"/>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CB0C128E-ABBB-C604-A10E-B9F7DD955E02}"/>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1466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a:extLst>
              <a:ext uri="{FF2B5EF4-FFF2-40B4-BE49-F238E27FC236}">
                <a16:creationId xmlns:a16="http://schemas.microsoft.com/office/drawing/2014/main" id="{2C883BBC-12D0-0538-9AA2-C9742ECC9CE5}"/>
              </a:ext>
            </a:extLst>
          </p:cNvPr>
          <p:cNvGrpSpPr/>
          <p:nvPr/>
        </p:nvGrpSpPr>
        <p:grpSpPr>
          <a:xfrm>
            <a:off x="263352" y="260648"/>
            <a:ext cx="2808312" cy="576064"/>
            <a:chOff x="191344" y="116632"/>
            <a:chExt cx="2808312" cy="576064"/>
          </a:xfrm>
        </p:grpSpPr>
        <p:sp>
          <p:nvSpPr>
            <p:cNvPr id="8" name="Rectangle : coins arrondis 7">
              <a:extLst>
                <a:ext uri="{FF2B5EF4-FFF2-40B4-BE49-F238E27FC236}">
                  <a16:creationId xmlns:a16="http://schemas.microsoft.com/office/drawing/2014/main" id="{0BCD26EE-B596-CA1B-45E4-213E7CC6BB41}"/>
                </a:ext>
              </a:extLst>
            </p:cNvPr>
            <p:cNvSpPr/>
            <p:nvPr/>
          </p:nvSpPr>
          <p:spPr>
            <a:xfrm>
              <a:off x="191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75AA0C7-2DBA-CA30-6FBF-4EC16379DF53}"/>
                </a:ext>
              </a:extLst>
            </p:cNvPr>
            <p:cNvSpPr txBox="1"/>
            <p:nvPr/>
          </p:nvSpPr>
          <p:spPr>
            <a:xfrm>
              <a:off x="363766" y="219998"/>
              <a:ext cx="2448272" cy="369332"/>
            </a:xfrm>
            <a:prstGeom prst="rect">
              <a:avLst/>
            </a:prstGeom>
            <a:noFill/>
          </p:spPr>
          <p:txBody>
            <a:bodyPr wrap="square" rtlCol="0">
              <a:spAutoFit/>
            </a:bodyPr>
            <a:lstStyle/>
            <a:p>
              <a:r>
                <a:rPr lang="fr-FR" dirty="0"/>
                <a:t>      PROBLÉMATIQUE</a:t>
              </a:r>
            </a:p>
          </p:txBody>
        </p:sp>
      </p:grpSp>
      <p:grpSp>
        <p:nvGrpSpPr>
          <p:cNvPr id="21" name="Groupe 20">
            <a:extLst>
              <a:ext uri="{FF2B5EF4-FFF2-40B4-BE49-F238E27FC236}">
                <a16:creationId xmlns:a16="http://schemas.microsoft.com/office/drawing/2014/main" id="{7B8CC59A-128C-2EC3-4208-F91CEECB3319}"/>
              </a:ext>
            </a:extLst>
          </p:cNvPr>
          <p:cNvGrpSpPr/>
          <p:nvPr/>
        </p:nvGrpSpPr>
        <p:grpSpPr>
          <a:xfrm>
            <a:off x="3215680" y="1772816"/>
            <a:ext cx="2808312" cy="576064"/>
            <a:chOff x="3215680" y="116632"/>
            <a:chExt cx="2808312" cy="576064"/>
          </a:xfrm>
        </p:grpSpPr>
        <p:sp>
          <p:nvSpPr>
            <p:cNvPr id="9" name="Rectangle : coins arrondis 8">
              <a:extLst>
                <a:ext uri="{FF2B5EF4-FFF2-40B4-BE49-F238E27FC236}">
                  <a16:creationId xmlns:a16="http://schemas.microsoft.com/office/drawing/2014/main" id="{CF1173F5-16AE-811E-54D0-16F31708E0E2}"/>
                </a:ext>
              </a:extLst>
            </p:cNvPr>
            <p:cNvSpPr/>
            <p:nvPr/>
          </p:nvSpPr>
          <p:spPr>
            <a:xfrm>
              <a:off x="3215680"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0732410-3A5E-F1C6-6363-D6326B7BB3BD}"/>
                </a:ext>
              </a:extLst>
            </p:cNvPr>
            <p:cNvSpPr txBox="1"/>
            <p:nvPr/>
          </p:nvSpPr>
          <p:spPr>
            <a:xfrm>
              <a:off x="3395700" y="219998"/>
              <a:ext cx="2448272" cy="369332"/>
            </a:xfrm>
            <a:prstGeom prst="rect">
              <a:avLst/>
            </a:prstGeom>
            <a:noFill/>
          </p:spPr>
          <p:txBody>
            <a:bodyPr wrap="square" rtlCol="0">
              <a:spAutoFit/>
            </a:bodyPr>
            <a:lstStyle/>
            <a:p>
              <a:r>
                <a:rPr lang="fr-FR" dirty="0"/>
                <a:t>ÉTUDE CONCEPTUELLE</a:t>
              </a:r>
            </a:p>
          </p:txBody>
        </p:sp>
      </p:grpSp>
      <p:grpSp>
        <p:nvGrpSpPr>
          <p:cNvPr id="22" name="Groupe 21">
            <a:extLst>
              <a:ext uri="{FF2B5EF4-FFF2-40B4-BE49-F238E27FC236}">
                <a16:creationId xmlns:a16="http://schemas.microsoft.com/office/drawing/2014/main" id="{2DDA672F-C9B9-0470-901D-07E91F8F44D3}"/>
              </a:ext>
            </a:extLst>
          </p:cNvPr>
          <p:cNvGrpSpPr/>
          <p:nvPr/>
        </p:nvGrpSpPr>
        <p:grpSpPr>
          <a:xfrm>
            <a:off x="6240016" y="3284984"/>
            <a:ext cx="2808312" cy="576064"/>
            <a:chOff x="6240016" y="116632"/>
            <a:chExt cx="2808312" cy="576064"/>
          </a:xfrm>
        </p:grpSpPr>
        <p:sp>
          <p:nvSpPr>
            <p:cNvPr id="10" name="Rectangle : coins arrondis 9">
              <a:extLst>
                <a:ext uri="{FF2B5EF4-FFF2-40B4-BE49-F238E27FC236}">
                  <a16:creationId xmlns:a16="http://schemas.microsoft.com/office/drawing/2014/main" id="{C6469B38-D05B-D1E2-3247-C0C92437EEF8}"/>
                </a:ext>
              </a:extLst>
            </p:cNvPr>
            <p:cNvSpPr/>
            <p:nvPr/>
          </p:nvSpPr>
          <p:spPr>
            <a:xfrm>
              <a:off x="6240016"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F29E131-0FB1-9E12-203A-571C65799E4D}"/>
                </a:ext>
              </a:extLst>
            </p:cNvPr>
            <p:cNvSpPr txBox="1"/>
            <p:nvPr/>
          </p:nvSpPr>
          <p:spPr>
            <a:xfrm>
              <a:off x="6420036" y="219998"/>
              <a:ext cx="2448272" cy="369332"/>
            </a:xfrm>
            <a:prstGeom prst="rect">
              <a:avLst/>
            </a:prstGeom>
            <a:noFill/>
          </p:spPr>
          <p:txBody>
            <a:bodyPr wrap="square" rtlCol="0">
              <a:spAutoFit/>
            </a:bodyPr>
            <a:lstStyle/>
            <a:p>
              <a:r>
                <a:rPr lang="fr-FR" dirty="0"/>
                <a:t>         RÉALISATION</a:t>
              </a:r>
            </a:p>
          </p:txBody>
        </p:sp>
      </p:grpSp>
      <p:grpSp>
        <p:nvGrpSpPr>
          <p:cNvPr id="23" name="Groupe 22">
            <a:extLst>
              <a:ext uri="{FF2B5EF4-FFF2-40B4-BE49-F238E27FC236}">
                <a16:creationId xmlns:a16="http://schemas.microsoft.com/office/drawing/2014/main" id="{856BABB4-B36F-894C-3DEF-58D25E2B3446}"/>
              </a:ext>
            </a:extLst>
          </p:cNvPr>
          <p:cNvGrpSpPr/>
          <p:nvPr/>
        </p:nvGrpSpPr>
        <p:grpSpPr>
          <a:xfrm>
            <a:off x="9192344" y="6021288"/>
            <a:ext cx="2808312" cy="576064"/>
            <a:chOff x="9192344" y="116632"/>
            <a:chExt cx="2808312" cy="576064"/>
          </a:xfrm>
        </p:grpSpPr>
        <p:sp>
          <p:nvSpPr>
            <p:cNvPr id="11" name="Rectangle : coins arrondis 10">
              <a:extLst>
                <a:ext uri="{FF2B5EF4-FFF2-40B4-BE49-F238E27FC236}">
                  <a16:creationId xmlns:a16="http://schemas.microsoft.com/office/drawing/2014/main" id="{CD97353F-DFC6-7E83-5F97-BFCDA02A397D}"/>
                </a:ext>
              </a:extLst>
            </p:cNvPr>
            <p:cNvSpPr/>
            <p:nvPr/>
          </p:nvSpPr>
          <p:spPr>
            <a:xfrm>
              <a:off x="9192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D5DD52EF-9D7B-5AF7-539D-F729062975B5}"/>
                </a:ext>
              </a:extLst>
            </p:cNvPr>
            <p:cNvSpPr txBox="1"/>
            <p:nvPr/>
          </p:nvSpPr>
          <p:spPr>
            <a:xfrm>
              <a:off x="9336360" y="219998"/>
              <a:ext cx="2448272" cy="369332"/>
            </a:xfrm>
            <a:prstGeom prst="rect">
              <a:avLst/>
            </a:prstGeom>
            <a:noFill/>
          </p:spPr>
          <p:txBody>
            <a:bodyPr wrap="square" rtlCol="0">
              <a:spAutoFit/>
            </a:bodyPr>
            <a:lstStyle/>
            <a:p>
              <a:r>
                <a:rPr lang="fr-FR" dirty="0"/>
                <a:t>        CONCLUSION</a:t>
              </a:r>
            </a:p>
          </p:txBody>
        </p:sp>
      </p:grpSp>
      <mc:AlternateContent xmlns:mc="http://schemas.openxmlformats.org/markup-compatibility/2006">
        <mc:Choice xmlns:psez="http://schemas.microsoft.com/office/powerpoint/2016/sectionzoom" xmlns="" Requires="psez">
          <p:graphicFrame>
            <p:nvGraphicFramePr>
              <p:cNvPr id="18" name="Zoom de section 17">
                <a:extLst>
                  <a:ext uri="{FF2B5EF4-FFF2-40B4-BE49-F238E27FC236}">
                    <a16:creationId xmlns:a16="http://schemas.microsoft.com/office/drawing/2014/main" id="{78AF4672-590E-7279-E61A-E635277A05C8}"/>
                  </a:ext>
                </a:extLst>
              </p:cNvPr>
              <p:cNvGraphicFramePr>
                <a:graphicFrameLocks noChangeAspect="1"/>
              </p:cNvGraphicFramePr>
              <p:nvPr>
                <p:extLst>
                  <p:ext uri="{D42A27DB-BD31-4B8C-83A1-F6EECF244321}">
                    <p14:modId xmlns:p14="http://schemas.microsoft.com/office/powerpoint/2010/main" val="880924897"/>
                  </p:ext>
                </p:extLst>
              </p:nvPr>
            </p:nvGraphicFramePr>
            <p:xfrm>
              <a:off x="607135" y="1228110"/>
              <a:ext cx="2248505" cy="1264786"/>
            </p:xfrm>
            <a:graphic>
              <a:graphicData uri="http://schemas.microsoft.com/office/powerpoint/2016/sectionzoom">
                <psez:sectionZm>
                  <psez:sectionZmObj sectionId="{2F1E2DBD-F5FE-F14D-A16E-F5AFA1405DFB}">
                    <psez:zmPr id="{4269D9D5-A59F-A040-8D43-08A1F2C47179}" transitionDur="1000">
                      <p166:blipFill xmlns:p166="http://schemas.microsoft.com/office/powerpoint/2016/6/main">
                        <a:blip r:embed="rId2"/>
                        <a:stretch>
                          <a:fillRect/>
                        </a:stretch>
                      </p166:blipFill>
                      <p166:spPr xmlns:p166="http://schemas.microsoft.com/office/powerpoint/2016/6/main">
                        <a:xfrm>
                          <a:off x="0" y="0"/>
                          <a:ext cx="2248505" cy="1264786"/>
                        </a:xfrm>
                        <a:prstGeom prst="rect">
                          <a:avLst/>
                        </a:prstGeom>
                        <a:ln w="3175">
                          <a:noFill/>
                        </a:ln>
                      </p166:spPr>
                    </psez:zmPr>
                  </psez:sectionZmObj>
                </psez:sectionZm>
              </a:graphicData>
            </a:graphic>
          </p:graphicFrame>
        </mc:Choice>
        <mc:Fallback>
          <p:pic>
            <p:nvPicPr>
              <p:cNvPr id="18" name="Zoom de section 17">
                <a:hlinkClick r:id="rId3" action="ppaction://hlinksldjump"/>
                <a:extLst>
                  <a:ext uri="{FF2B5EF4-FFF2-40B4-BE49-F238E27FC236}">
                    <a16:creationId xmlns:a16="http://schemas.microsoft.com/office/drawing/2014/main" id="{78AF4672-590E-7279-E61A-E635277A05C8}"/>
                  </a:ext>
                </a:extLst>
              </p:cNvPr>
              <p:cNvPicPr>
                <a:picLocks noGrp="1" noRot="1" noChangeAspect="1" noMove="1" noResize="1" noEditPoints="1" noAdjustHandles="1" noChangeArrowheads="1" noChangeShapeType="1"/>
              </p:cNvPicPr>
              <p:nvPr/>
            </p:nvPicPr>
            <p:blipFill>
              <a:blip r:embed="rId4"/>
              <a:stretch>
                <a:fillRect/>
              </a:stretch>
            </p:blipFill>
            <p:spPr>
              <a:xfrm>
                <a:off x="607135" y="1228110"/>
                <a:ext cx="2248505" cy="1264786"/>
              </a:xfrm>
              <a:prstGeom prst="rect">
                <a:avLst/>
              </a:prstGeom>
              <a:ln w="3175">
                <a:noFill/>
              </a:ln>
            </p:spPr>
          </p:pic>
        </mc:Fallback>
      </mc:AlternateContent>
      <p:pic>
        <p:nvPicPr>
          <p:cNvPr id="29" name="Image 28">
            <a:extLst>
              <a:ext uri="{FF2B5EF4-FFF2-40B4-BE49-F238E27FC236}">
                <a16:creationId xmlns:a16="http://schemas.microsoft.com/office/drawing/2014/main" id="{1ACB5245-1BB4-9555-29AE-114FA2A174F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4688" y1="79063" x2="54688" y2="79063"/>
                        <a14:foregroundMark x1="60156" y1="33438" x2="60156" y2="33438"/>
                        <a14:foregroundMark x1="55156" y1="24531" x2="55156" y2="24531"/>
                        <a14:foregroundMark x1="46563" y1="20469" x2="46563" y2="20469"/>
                        <a14:foregroundMark x1="38906" y1="25781" x2="38906" y2="25781"/>
                        <a14:foregroundMark x1="37344" y1="33281" x2="37344" y2="33281"/>
                        <a14:foregroundMark x1="39375" y1="40000" x2="39375" y2="40000"/>
                        <a14:foregroundMark x1="55937" y1="42344" x2="55937" y2="42344"/>
                      </a14:backgroundRemoval>
                    </a14:imgEffect>
                  </a14:imgLayer>
                </a14:imgProps>
              </a:ext>
            </a:extLst>
          </a:blip>
          <a:stretch>
            <a:fillRect/>
          </a:stretch>
        </p:blipFill>
        <p:spPr>
          <a:xfrm>
            <a:off x="2154489" y="245274"/>
            <a:ext cx="1182876" cy="1182876"/>
          </a:xfrm>
          <a:prstGeom prst="rect">
            <a:avLst/>
          </a:prstGeom>
        </p:spPr>
      </p:pic>
    </p:spTree>
    <p:extLst>
      <p:ext uri="{BB962C8B-B14F-4D97-AF65-F5344CB8AC3E}">
        <p14:creationId xmlns:p14="http://schemas.microsoft.com/office/powerpoint/2010/main" val="2997268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30</a:t>
            </a:fld>
            <a:endParaRPr lang="fr-FR"/>
          </a:p>
        </p:txBody>
      </p:sp>
      <p:pic>
        <p:nvPicPr>
          <p:cNvPr id="8" name="Image 7">
            <a:extLst>
              <a:ext uri="{FF2B5EF4-FFF2-40B4-BE49-F238E27FC236}">
                <a16:creationId xmlns:a16="http://schemas.microsoft.com/office/drawing/2014/main" id="{D3C70BCC-4030-6F46-86DB-83C9145B56AE}"/>
              </a:ext>
            </a:extLst>
          </p:cNvPr>
          <p:cNvPicPr>
            <a:picLocks noChangeAspect="1"/>
          </p:cNvPicPr>
          <p:nvPr/>
        </p:nvPicPr>
        <p:blipFill>
          <a:blip r:embed="rId2"/>
          <a:stretch>
            <a:fillRect/>
          </a:stretch>
        </p:blipFill>
        <p:spPr>
          <a:xfrm>
            <a:off x="287609" y="716004"/>
            <a:ext cx="11616781" cy="5655951"/>
          </a:xfrm>
          <a:prstGeom prst="rect">
            <a:avLst/>
          </a:prstGeom>
        </p:spPr>
      </p:pic>
      <p:cxnSp>
        <p:nvCxnSpPr>
          <p:cNvPr id="9" name="Connecteur en arc 8">
            <a:extLst>
              <a:ext uri="{FF2B5EF4-FFF2-40B4-BE49-F238E27FC236}">
                <a16:creationId xmlns:a16="http://schemas.microsoft.com/office/drawing/2014/main" id="{29D2B220-1249-F143-4708-26DF065FEFF0}"/>
              </a:ext>
            </a:extLst>
          </p:cNvPr>
          <p:cNvCxnSpPr>
            <a:cxnSpLocks/>
          </p:cNvCxnSpPr>
          <p:nvPr/>
        </p:nvCxnSpPr>
        <p:spPr>
          <a:xfrm>
            <a:off x="4223792" y="3573525"/>
            <a:ext cx="1368152" cy="1367643"/>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E1152B2-D664-542E-B91C-4401DAB398E0}"/>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F7116516-DA5E-4131-EC46-ACAD1C72A5DD}"/>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1481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31</a:t>
            </a:fld>
            <a:endParaRPr lang="fr-FR"/>
          </a:p>
        </p:txBody>
      </p:sp>
      <p:grpSp>
        <p:nvGrpSpPr>
          <p:cNvPr id="9" name="Groupe 8">
            <a:extLst>
              <a:ext uri="{FF2B5EF4-FFF2-40B4-BE49-F238E27FC236}">
                <a16:creationId xmlns:a16="http://schemas.microsoft.com/office/drawing/2014/main" id="{FFEA63B4-7D6E-B223-C66E-351F99F377F5}"/>
              </a:ext>
            </a:extLst>
          </p:cNvPr>
          <p:cNvGrpSpPr/>
          <p:nvPr/>
        </p:nvGrpSpPr>
        <p:grpSpPr>
          <a:xfrm>
            <a:off x="131676" y="700807"/>
            <a:ext cx="11928648" cy="5655543"/>
            <a:chOff x="131676" y="700807"/>
            <a:chExt cx="11928648" cy="5655543"/>
          </a:xfrm>
        </p:grpSpPr>
        <p:pic>
          <p:nvPicPr>
            <p:cNvPr id="3" name="Image 2">
              <a:extLst>
                <a:ext uri="{FF2B5EF4-FFF2-40B4-BE49-F238E27FC236}">
                  <a16:creationId xmlns:a16="http://schemas.microsoft.com/office/drawing/2014/main" id="{210CC591-3751-25AF-0838-27EF78232C97}"/>
                </a:ext>
              </a:extLst>
            </p:cNvPr>
            <p:cNvPicPr>
              <a:picLocks noChangeAspect="1"/>
            </p:cNvPicPr>
            <p:nvPr/>
          </p:nvPicPr>
          <p:blipFill>
            <a:blip r:embed="rId3"/>
            <a:stretch>
              <a:fillRect/>
            </a:stretch>
          </p:blipFill>
          <p:spPr>
            <a:xfrm>
              <a:off x="131676" y="700807"/>
              <a:ext cx="11928648" cy="5655543"/>
            </a:xfrm>
            <a:prstGeom prst="rect">
              <a:avLst/>
            </a:prstGeom>
          </p:spPr>
        </p:pic>
        <p:pic>
          <p:nvPicPr>
            <p:cNvPr id="8" name="Image 7">
              <a:extLst>
                <a:ext uri="{FF2B5EF4-FFF2-40B4-BE49-F238E27FC236}">
                  <a16:creationId xmlns:a16="http://schemas.microsoft.com/office/drawing/2014/main" id="{2E742C1D-2A10-CD34-DBE5-1A8C34D00247}"/>
                </a:ext>
              </a:extLst>
            </p:cNvPr>
            <p:cNvPicPr>
              <a:picLocks noChangeAspect="1"/>
            </p:cNvPicPr>
            <p:nvPr/>
          </p:nvPicPr>
          <p:blipFill>
            <a:blip r:embed="rId4"/>
            <a:stretch>
              <a:fillRect/>
            </a:stretch>
          </p:blipFill>
          <p:spPr>
            <a:xfrm>
              <a:off x="3287740" y="1844824"/>
              <a:ext cx="5322860" cy="3904366"/>
            </a:xfrm>
            <a:prstGeom prst="rect">
              <a:avLst/>
            </a:prstGeom>
          </p:spPr>
        </p:pic>
      </p:grpSp>
      <p:sp>
        <p:nvSpPr>
          <p:cNvPr id="10" name="Rectangle 9">
            <a:extLst>
              <a:ext uri="{FF2B5EF4-FFF2-40B4-BE49-F238E27FC236}">
                <a16:creationId xmlns:a16="http://schemas.microsoft.com/office/drawing/2014/main" id="{C87A1716-0939-3425-EF97-19B8C4EA1520}"/>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AFC416BA-6DF0-49A5-5994-04B62165E77B}"/>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00476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32</a:t>
            </a:fld>
            <a:endParaRPr lang="fr-FR"/>
          </a:p>
        </p:txBody>
      </p:sp>
      <p:pic>
        <p:nvPicPr>
          <p:cNvPr id="8" name="Image 7">
            <a:extLst>
              <a:ext uri="{FF2B5EF4-FFF2-40B4-BE49-F238E27FC236}">
                <a16:creationId xmlns:a16="http://schemas.microsoft.com/office/drawing/2014/main" id="{D3C70BCC-4030-6F46-86DB-83C9145B56AE}"/>
              </a:ext>
            </a:extLst>
          </p:cNvPr>
          <p:cNvPicPr>
            <a:picLocks noChangeAspect="1"/>
          </p:cNvPicPr>
          <p:nvPr/>
        </p:nvPicPr>
        <p:blipFill>
          <a:blip r:embed="rId2"/>
          <a:stretch>
            <a:fillRect/>
          </a:stretch>
        </p:blipFill>
        <p:spPr>
          <a:xfrm>
            <a:off x="491716" y="700399"/>
            <a:ext cx="11208568" cy="5457201"/>
          </a:xfrm>
          <a:prstGeom prst="rect">
            <a:avLst/>
          </a:prstGeom>
        </p:spPr>
      </p:pic>
      <p:cxnSp>
        <p:nvCxnSpPr>
          <p:cNvPr id="2" name="Connecteur en arc 1">
            <a:extLst>
              <a:ext uri="{FF2B5EF4-FFF2-40B4-BE49-F238E27FC236}">
                <a16:creationId xmlns:a16="http://schemas.microsoft.com/office/drawing/2014/main" id="{7ECFE5C7-75E8-5208-1EEC-EBB83FA14D33}"/>
              </a:ext>
            </a:extLst>
          </p:cNvPr>
          <p:cNvCxnSpPr>
            <a:cxnSpLocks/>
          </p:cNvCxnSpPr>
          <p:nvPr/>
        </p:nvCxnSpPr>
        <p:spPr>
          <a:xfrm rot="16200000" flipV="1">
            <a:off x="9406136" y="1142442"/>
            <a:ext cx="1152128" cy="1116732"/>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20B2434-83B2-C36B-32DD-F8C10852F2C2}"/>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86173164-EB50-EDF8-46C8-5561A9CBB51C}"/>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0824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33</a:t>
            </a:fld>
            <a:endParaRPr lang="fr-FR"/>
          </a:p>
        </p:txBody>
      </p:sp>
      <p:pic>
        <p:nvPicPr>
          <p:cNvPr id="3" name="Image 2">
            <a:extLst>
              <a:ext uri="{FF2B5EF4-FFF2-40B4-BE49-F238E27FC236}">
                <a16:creationId xmlns:a16="http://schemas.microsoft.com/office/drawing/2014/main" id="{B071E975-AFAF-B37C-0DBE-E1457EE108F7}"/>
              </a:ext>
            </a:extLst>
          </p:cNvPr>
          <p:cNvPicPr>
            <a:picLocks noChangeAspect="1"/>
          </p:cNvPicPr>
          <p:nvPr/>
        </p:nvPicPr>
        <p:blipFill>
          <a:blip r:embed="rId2"/>
          <a:stretch>
            <a:fillRect/>
          </a:stretch>
        </p:blipFill>
        <p:spPr>
          <a:xfrm>
            <a:off x="119336" y="674645"/>
            <a:ext cx="12002583" cy="5706683"/>
          </a:xfrm>
          <a:prstGeom prst="rect">
            <a:avLst/>
          </a:prstGeom>
        </p:spPr>
      </p:pic>
      <p:sp>
        <p:nvSpPr>
          <p:cNvPr id="7" name="Rectangle 6">
            <a:extLst>
              <a:ext uri="{FF2B5EF4-FFF2-40B4-BE49-F238E27FC236}">
                <a16:creationId xmlns:a16="http://schemas.microsoft.com/office/drawing/2014/main" id="{03204A46-29C6-8D86-FAD0-DFDB27225284}"/>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538DC328-33B1-69F3-4921-BAC2B45DDC93}"/>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8133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34</a:t>
            </a:fld>
            <a:endParaRPr lang="fr-FR"/>
          </a:p>
        </p:txBody>
      </p:sp>
      <p:pic>
        <p:nvPicPr>
          <p:cNvPr id="8" name="Image 7">
            <a:extLst>
              <a:ext uri="{FF2B5EF4-FFF2-40B4-BE49-F238E27FC236}">
                <a16:creationId xmlns:a16="http://schemas.microsoft.com/office/drawing/2014/main" id="{D3C70BCC-4030-6F46-86DB-83C9145B56AE}"/>
              </a:ext>
            </a:extLst>
          </p:cNvPr>
          <p:cNvPicPr>
            <a:picLocks noChangeAspect="1"/>
          </p:cNvPicPr>
          <p:nvPr/>
        </p:nvPicPr>
        <p:blipFill>
          <a:blip r:embed="rId2"/>
          <a:stretch>
            <a:fillRect/>
          </a:stretch>
        </p:blipFill>
        <p:spPr>
          <a:xfrm>
            <a:off x="491716" y="700399"/>
            <a:ext cx="11208568" cy="5457201"/>
          </a:xfrm>
          <a:prstGeom prst="rect">
            <a:avLst/>
          </a:prstGeom>
        </p:spPr>
      </p:pic>
      <p:cxnSp>
        <p:nvCxnSpPr>
          <p:cNvPr id="2" name="Connecteur en arc 1">
            <a:extLst>
              <a:ext uri="{FF2B5EF4-FFF2-40B4-BE49-F238E27FC236}">
                <a16:creationId xmlns:a16="http://schemas.microsoft.com/office/drawing/2014/main" id="{C35539F4-CF7D-F208-6A0C-5BA3CD620C08}"/>
              </a:ext>
            </a:extLst>
          </p:cNvPr>
          <p:cNvCxnSpPr>
            <a:cxnSpLocks/>
          </p:cNvCxnSpPr>
          <p:nvPr/>
        </p:nvCxnSpPr>
        <p:spPr>
          <a:xfrm>
            <a:off x="5591944" y="620688"/>
            <a:ext cx="1821845" cy="432048"/>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033DE2C-06FF-5A75-8552-2BCE9500E5DC}"/>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D0AF6EA5-1CE4-055A-F87A-842884117874}"/>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843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8B7D1B2C-5B22-B8ED-10B6-E8D3D128803E}"/>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B64D3F83-BA15-D1C8-87EA-FECBC7334D1B}"/>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7773981D-4B3E-9468-E413-95184409D498}"/>
              </a:ext>
            </a:extLst>
          </p:cNvPr>
          <p:cNvSpPr>
            <a:spLocks noGrp="1"/>
          </p:cNvSpPr>
          <p:nvPr>
            <p:ph type="sldNum" sz="quarter" idx="12"/>
          </p:nvPr>
        </p:nvSpPr>
        <p:spPr/>
        <p:txBody>
          <a:bodyPr/>
          <a:lstStyle/>
          <a:p>
            <a:fld id="{A6129E45-9499-C346-9F18-401FE5241589}" type="slidenum">
              <a:rPr lang="fr-FR" smtClean="0"/>
              <a:t>35</a:t>
            </a:fld>
            <a:endParaRPr lang="fr-FR"/>
          </a:p>
        </p:txBody>
      </p:sp>
      <p:pic>
        <p:nvPicPr>
          <p:cNvPr id="8" name="Image 7">
            <a:extLst>
              <a:ext uri="{FF2B5EF4-FFF2-40B4-BE49-F238E27FC236}">
                <a16:creationId xmlns:a16="http://schemas.microsoft.com/office/drawing/2014/main" id="{019A58D7-A272-3A29-38FE-75E213693588}"/>
              </a:ext>
            </a:extLst>
          </p:cNvPr>
          <p:cNvPicPr>
            <a:picLocks noChangeAspect="1"/>
          </p:cNvPicPr>
          <p:nvPr/>
        </p:nvPicPr>
        <p:blipFill>
          <a:blip r:embed="rId2"/>
          <a:stretch>
            <a:fillRect/>
          </a:stretch>
        </p:blipFill>
        <p:spPr>
          <a:xfrm>
            <a:off x="-1" y="597243"/>
            <a:ext cx="12189105" cy="5856093"/>
          </a:xfrm>
          <a:prstGeom prst="rect">
            <a:avLst/>
          </a:prstGeom>
        </p:spPr>
      </p:pic>
      <p:sp>
        <p:nvSpPr>
          <p:cNvPr id="9" name="Rectangle 8">
            <a:extLst>
              <a:ext uri="{FF2B5EF4-FFF2-40B4-BE49-F238E27FC236}">
                <a16:creationId xmlns:a16="http://schemas.microsoft.com/office/drawing/2014/main" id="{66AEADBF-DC99-6F8F-E577-07CAE746EDAF}"/>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E219F379-EA76-FB62-EAE7-2E4FB9463499}"/>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56665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36</a:t>
            </a:fld>
            <a:endParaRPr lang="fr-FR"/>
          </a:p>
        </p:txBody>
      </p:sp>
      <p:pic>
        <p:nvPicPr>
          <p:cNvPr id="8" name="Image 7">
            <a:extLst>
              <a:ext uri="{FF2B5EF4-FFF2-40B4-BE49-F238E27FC236}">
                <a16:creationId xmlns:a16="http://schemas.microsoft.com/office/drawing/2014/main" id="{D3C70BCC-4030-6F46-86DB-83C9145B56AE}"/>
              </a:ext>
            </a:extLst>
          </p:cNvPr>
          <p:cNvPicPr>
            <a:picLocks noChangeAspect="1"/>
          </p:cNvPicPr>
          <p:nvPr/>
        </p:nvPicPr>
        <p:blipFill>
          <a:blip r:embed="rId2"/>
          <a:stretch>
            <a:fillRect/>
          </a:stretch>
        </p:blipFill>
        <p:spPr>
          <a:xfrm>
            <a:off x="491716" y="700399"/>
            <a:ext cx="11208568" cy="5457201"/>
          </a:xfrm>
          <a:prstGeom prst="rect">
            <a:avLst/>
          </a:prstGeom>
        </p:spPr>
      </p:pic>
      <p:cxnSp>
        <p:nvCxnSpPr>
          <p:cNvPr id="2" name="Connecteur en arc 1">
            <a:extLst>
              <a:ext uri="{FF2B5EF4-FFF2-40B4-BE49-F238E27FC236}">
                <a16:creationId xmlns:a16="http://schemas.microsoft.com/office/drawing/2014/main" id="{882E690E-4CD0-6A92-235E-F86B64F3C449}"/>
              </a:ext>
            </a:extLst>
          </p:cNvPr>
          <p:cNvCxnSpPr>
            <a:cxnSpLocks/>
          </p:cNvCxnSpPr>
          <p:nvPr/>
        </p:nvCxnSpPr>
        <p:spPr>
          <a:xfrm rot="16200000" flipV="1">
            <a:off x="9985041" y="1628190"/>
            <a:ext cx="1296143" cy="721298"/>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511B9F5-FCF2-583C-4AC4-2BBCCAA939C0}"/>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4D10DD65-C913-120B-75E4-5B2AF86B3CA1}"/>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cxnSp>
        <p:nvCxnSpPr>
          <p:cNvPr id="3" name="Connecteur en arc 2">
            <a:extLst>
              <a:ext uri="{FF2B5EF4-FFF2-40B4-BE49-F238E27FC236}">
                <a16:creationId xmlns:a16="http://schemas.microsoft.com/office/drawing/2014/main" id="{201EAC66-4F42-463E-1E80-AA2433A99BBE}"/>
              </a:ext>
            </a:extLst>
          </p:cNvPr>
          <p:cNvCxnSpPr>
            <a:cxnSpLocks/>
          </p:cNvCxnSpPr>
          <p:nvPr/>
        </p:nvCxnSpPr>
        <p:spPr>
          <a:xfrm rot="16200000" flipV="1">
            <a:off x="4015277" y="4995821"/>
            <a:ext cx="1296143" cy="721298"/>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en arc 6">
            <a:extLst>
              <a:ext uri="{FF2B5EF4-FFF2-40B4-BE49-F238E27FC236}">
                <a16:creationId xmlns:a16="http://schemas.microsoft.com/office/drawing/2014/main" id="{6CD67699-04D5-DA4C-CC11-5F30ED040C0C}"/>
              </a:ext>
            </a:extLst>
          </p:cNvPr>
          <p:cNvCxnSpPr>
            <a:cxnSpLocks/>
          </p:cNvCxnSpPr>
          <p:nvPr/>
        </p:nvCxnSpPr>
        <p:spPr>
          <a:xfrm rot="16200000" flipV="1">
            <a:off x="7601879" y="4940558"/>
            <a:ext cx="1296143" cy="721298"/>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9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8B7D1B2C-5B22-B8ED-10B6-E8D3D128803E}"/>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B64D3F83-BA15-D1C8-87EA-FECBC7334D1B}"/>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7773981D-4B3E-9468-E413-95184409D498}"/>
              </a:ext>
            </a:extLst>
          </p:cNvPr>
          <p:cNvSpPr>
            <a:spLocks noGrp="1"/>
          </p:cNvSpPr>
          <p:nvPr>
            <p:ph type="sldNum" sz="quarter" idx="12"/>
          </p:nvPr>
        </p:nvSpPr>
        <p:spPr/>
        <p:txBody>
          <a:bodyPr/>
          <a:lstStyle/>
          <a:p>
            <a:fld id="{A6129E45-9499-C346-9F18-401FE5241589}" type="slidenum">
              <a:rPr lang="fr-FR" smtClean="0"/>
              <a:t>37</a:t>
            </a:fld>
            <a:endParaRPr lang="fr-FR"/>
          </a:p>
        </p:txBody>
      </p:sp>
      <p:pic>
        <p:nvPicPr>
          <p:cNvPr id="3" name="Image 2">
            <a:extLst>
              <a:ext uri="{FF2B5EF4-FFF2-40B4-BE49-F238E27FC236}">
                <a16:creationId xmlns:a16="http://schemas.microsoft.com/office/drawing/2014/main" id="{D600E86F-DCBC-F549-CDD4-A661CD55EC1D}"/>
              </a:ext>
            </a:extLst>
          </p:cNvPr>
          <p:cNvPicPr>
            <a:picLocks noChangeAspect="1"/>
          </p:cNvPicPr>
          <p:nvPr/>
        </p:nvPicPr>
        <p:blipFill>
          <a:blip r:embed="rId2"/>
          <a:stretch>
            <a:fillRect/>
          </a:stretch>
        </p:blipFill>
        <p:spPr>
          <a:xfrm>
            <a:off x="0" y="485913"/>
            <a:ext cx="12192000" cy="5886173"/>
          </a:xfrm>
          <a:prstGeom prst="rect">
            <a:avLst/>
          </a:prstGeom>
        </p:spPr>
      </p:pic>
      <p:sp>
        <p:nvSpPr>
          <p:cNvPr id="9" name="Bouée 8">
            <a:extLst>
              <a:ext uri="{FF2B5EF4-FFF2-40B4-BE49-F238E27FC236}">
                <a16:creationId xmlns:a16="http://schemas.microsoft.com/office/drawing/2014/main" id="{D984CDCC-5634-D48B-03B8-4BAA433AB832}"/>
              </a:ext>
            </a:extLst>
          </p:cNvPr>
          <p:cNvSpPr/>
          <p:nvPr/>
        </p:nvSpPr>
        <p:spPr>
          <a:xfrm>
            <a:off x="5159896" y="4293096"/>
            <a:ext cx="792088" cy="792088"/>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 name="Rectangle 9">
            <a:extLst>
              <a:ext uri="{FF2B5EF4-FFF2-40B4-BE49-F238E27FC236}">
                <a16:creationId xmlns:a16="http://schemas.microsoft.com/office/drawing/2014/main" id="{D9625AF9-F8EA-88B1-CE2B-029EBACE717B}"/>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772B90AF-0045-34F2-F588-4E06CC5AF382}"/>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2" name="Bouée 1">
            <a:extLst>
              <a:ext uri="{FF2B5EF4-FFF2-40B4-BE49-F238E27FC236}">
                <a16:creationId xmlns:a16="http://schemas.microsoft.com/office/drawing/2014/main" id="{1A475B9B-23B8-1D6E-8984-038DF08B91AC}"/>
              </a:ext>
            </a:extLst>
          </p:cNvPr>
          <p:cNvSpPr/>
          <p:nvPr/>
        </p:nvSpPr>
        <p:spPr>
          <a:xfrm>
            <a:off x="9473480" y="5713603"/>
            <a:ext cx="720080" cy="586715"/>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Bouée 6">
            <a:extLst>
              <a:ext uri="{FF2B5EF4-FFF2-40B4-BE49-F238E27FC236}">
                <a16:creationId xmlns:a16="http://schemas.microsoft.com/office/drawing/2014/main" id="{FDDBB9EB-F5FB-003F-4BFC-CC5D4C5C4D88}"/>
              </a:ext>
            </a:extLst>
          </p:cNvPr>
          <p:cNvSpPr/>
          <p:nvPr/>
        </p:nvSpPr>
        <p:spPr>
          <a:xfrm>
            <a:off x="10193560" y="5741619"/>
            <a:ext cx="720080" cy="586715"/>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58681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A950B22E-E2C5-6A4C-5D73-C8A145A187E4}"/>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A1592DC6-FEC2-0431-F56B-5D3933A83804}"/>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F7A3AB73-D002-8A60-7FBC-EB46F06DEB98}"/>
              </a:ext>
            </a:extLst>
          </p:cNvPr>
          <p:cNvSpPr>
            <a:spLocks noGrp="1"/>
          </p:cNvSpPr>
          <p:nvPr>
            <p:ph type="sldNum" sz="quarter" idx="12"/>
          </p:nvPr>
        </p:nvSpPr>
        <p:spPr/>
        <p:txBody>
          <a:bodyPr/>
          <a:lstStyle/>
          <a:p>
            <a:fld id="{A6129E45-9499-C346-9F18-401FE5241589}" type="slidenum">
              <a:rPr lang="fr-FR" smtClean="0"/>
              <a:t>38</a:t>
            </a:fld>
            <a:endParaRPr lang="fr-FR"/>
          </a:p>
        </p:txBody>
      </p:sp>
      <p:pic>
        <p:nvPicPr>
          <p:cNvPr id="8" name="Image 7">
            <a:extLst>
              <a:ext uri="{FF2B5EF4-FFF2-40B4-BE49-F238E27FC236}">
                <a16:creationId xmlns:a16="http://schemas.microsoft.com/office/drawing/2014/main" id="{48A918D0-139B-4F34-9372-6DDE8F5070D7}"/>
              </a:ext>
            </a:extLst>
          </p:cNvPr>
          <p:cNvPicPr>
            <a:picLocks noChangeAspect="1"/>
          </p:cNvPicPr>
          <p:nvPr/>
        </p:nvPicPr>
        <p:blipFill>
          <a:blip r:embed="rId2"/>
          <a:stretch>
            <a:fillRect/>
          </a:stretch>
        </p:blipFill>
        <p:spPr>
          <a:xfrm>
            <a:off x="5591944" y="1988840"/>
            <a:ext cx="6257253" cy="3343719"/>
          </a:xfrm>
          <a:prstGeom prst="rect">
            <a:avLst/>
          </a:prstGeom>
        </p:spPr>
      </p:pic>
      <p:pic>
        <p:nvPicPr>
          <p:cNvPr id="10" name="Image 9">
            <a:extLst>
              <a:ext uri="{FF2B5EF4-FFF2-40B4-BE49-F238E27FC236}">
                <a16:creationId xmlns:a16="http://schemas.microsoft.com/office/drawing/2014/main" id="{F2E1B65F-759A-6B28-070A-4B5D17CDA346}"/>
              </a:ext>
            </a:extLst>
          </p:cNvPr>
          <p:cNvPicPr>
            <a:picLocks noChangeAspect="1"/>
          </p:cNvPicPr>
          <p:nvPr/>
        </p:nvPicPr>
        <p:blipFill>
          <a:blip r:embed="rId3"/>
          <a:stretch>
            <a:fillRect/>
          </a:stretch>
        </p:blipFill>
        <p:spPr>
          <a:xfrm>
            <a:off x="806699" y="3875683"/>
            <a:ext cx="3708400" cy="2433637"/>
          </a:xfrm>
          <a:prstGeom prst="rect">
            <a:avLst/>
          </a:prstGeom>
        </p:spPr>
      </p:pic>
      <p:pic>
        <p:nvPicPr>
          <p:cNvPr id="12" name="Image 11">
            <a:extLst>
              <a:ext uri="{FF2B5EF4-FFF2-40B4-BE49-F238E27FC236}">
                <a16:creationId xmlns:a16="http://schemas.microsoft.com/office/drawing/2014/main" id="{7972DBDE-6E6E-6AEC-498B-38C8475FFEA4}"/>
              </a:ext>
            </a:extLst>
          </p:cNvPr>
          <p:cNvPicPr>
            <a:picLocks noChangeAspect="1"/>
          </p:cNvPicPr>
          <p:nvPr/>
        </p:nvPicPr>
        <p:blipFill>
          <a:blip r:embed="rId4"/>
          <a:stretch>
            <a:fillRect/>
          </a:stretch>
        </p:blipFill>
        <p:spPr>
          <a:xfrm>
            <a:off x="873881" y="548680"/>
            <a:ext cx="3642291" cy="3042285"/>
          </a:xfrm>
          <a:prstGeom prst="rect">
            <a:avLst/>
          </a:prstGeom>
        </p:spPr>
      </p:pic>
      <p:cxnSp>
        <p:nvCxnSpPr>
          <p:cNvPr id="13" name="Connecteur droit 12">
            <a:extLst>
              <a:ext uri="{FF2B5EF4-FFF2-40B4-BE49-F238E27FC236}">
                <a16:creationId xmlns:a16="http://schemas.microsoft.com/office/drawing/2014/main" id="{85849FAE-C2BC-4E1B-47AA-7EE5E46B60DD}"/>
              </a:ext>
            </a:extLst>
          </p:cNvPr>
          <p:cNvCxnSpPr>
            <a:cxnSpLocks/>
          </p:cNvCxnSpPr>
          <p:nvPr/>
        </p:nvCxnSpPr>
        <p:spPr>
          <a:xfrm>
            <a:off x="5087888" y="1333454"/>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14" name="Connecteur droit 13">
            <a:extLst>
              <a:ext uri="{FF2B5EF4-FFF2-40B4-BE49-F238E27FC236}">
                <a16:creationId xmlns:a16="http://schemas.microsoft.com/office/drawing/2014/main" id="{B6022BF5-4B27-F86A-4E5C-2E4339EF29CB}"/>
              </a:ext>
            </a:extLst>
          </p:cNvPr>
          <p:cNvCxnSpPr>
            <a:cxnSpLocks/>
          </p:cNvCxnSpPr>
          <p:nvPr/>
        </p:nvCxnSpPr>
        <p:spPr>
          <a:xfrm>
            <a:off x="1487488" y="3717032"/>
            <a:ext cx="2528664" cy="0"/>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3061E85C-A6A7-A556-C80E-A452CF553E5F}"/>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2" name="ZoneTexte 1">
            <a:extLst>
              <a:ext uri="{FF2B5EF4-FFF2-40B4-BE49-F238E27FC236}">
                <a16:creationId xmlns:a16="http://schemas.microsoft.com/office/drawing/2014/main" id="{AC2180D8-D4A4-A7A0-8189-E3B4D1B11BD5}"/>
              </a:ext>
            </a:extLst>
          </p:cNvPr>
          <p:cNvSpPr txBox="1"/>
          <p:nvPr/>
        </p:nvSpPr>
        <p:spPr>
          <a:xfrm>
            <a:off x="6442646" y="1525441"/>
            <a:ext cx="4693914" cy="369332"/>
          </a:xfrm>
          <a:prstGeom prst="rect">
            <a:avLst/>
          </a:prstGeom>
          <a:noFill/>
        </p:spPr>
        <p:txBody>
          <a:bodyPr wrap="none" rtlCol="0">
            <a:spAutoFit/>
          </a:bodyPr>
          <a:lstStyle/>
          <a:p>
            <a:r>
              <a:rPr lang="fr-MA" sz="1800" i="1" dirty="0">
                <a:solidFill>
                  <a:srgbClr val="425168"/>
                </a:solidFill>
                <a:effectLst/>
                <a:latin typeface="TimesNewRomanPS"/>
              </a:rPr>
              <a:t>Montage &amp; branchement du système ARDUINO </a:t>
            </a:r>
            <a:endParaRPr lang="fr-MA" dirty="0"/>
          </a:p>
        </p:txBody>
      </p:sp>
    </p:spTree>
    <p:extLst>
      <p:ext uri="{BB962C8B-B14F-4D97-AF65-F5344CB8AC3E}">
        <p14:creationId xmlns:p14="http://schemas.microsoft.com/office/powerpoint/2010/main" val="1428576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a:extLst>
              <a:ext uri="{FF2B5EF4-FFF2-40B4-BE49-F238E27FC236}">
                <a16:creationId xmlns:a16="http://schemas.microsoft.com/office/drawing/2014/main" id="{2C883BBC-12D0-0538-9AA2-C9742ECC9CE5}"/>
              </a:ext>
            </a:extLst>
          </p:cNvPr>
          <p:cNvGrpSpPr/>
          <p:nvPr/>
        </p:nvGrpSpPr>
        <p:grpSpPr>
          <a:xfrm>
            <a:off x="263352" y="260648"/>
            <a:ext cx="2808312" cy="576064"/>
            <a:chOff x="191344" y="116632"/>
            <a:chExt cx="2808312" cy="576064"/>
          </a:xfrm>
        </p:grpSpPr>
        <p:sp>
          <p:nvSpPr>
            <p:cNvPr id="8" name="Rectangle : coins arrondis 7">
              <a:extLst>
                <a:ext uri="{FF2B5EF4-FFF2-40B4-BE49-F238E27FC236}">
                  <a16:creationId xmlns:a16="http://schemas.microsoft.com/office/drawing/2014/main" id="{0BCD26EE-B596-CA1B-45E4-213E7CC6BB41}"/>
                </a:ext>
              </a:extLst>
            </p:cNvPr>
            <p:cNvSpPr/>
            <p:nvPr/>
          </p:nvSpPr>
          <p:spPr>
            <a:xfrm>
              <a:off x="191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75AA0C7-2DBA-CA30-6FBF-4EC16379DF53}"/>
                </a:ext>
              </a:extLst>
            </p:cNvPr>
            <p:cNvSpPr txBox="1"/>
            <p:nvPr/>
          </p:nvSpPr>
          <p:spPr>
            <a:xfrm>
              <a:off x="363766" y="219998"/>
              <a:ext cx="2448272" cy="369332"/>
            </a:xfrm>
            <a:prstGeom prst="rect">
              <a:avLst/>
            </a:prstGeom>
            <a:noFill/>
          </p:spPr>
          <p:txBody>
            <a:bodyPr wrap="square" rtlCol="0">
              <a:spAutoFit/>
            </a:bodyPr>
            <a:lstStyle/>
            <a:p>
              <a:r>
                <a:rPr lang="fr-FR" dirty="0"/>
                <a:t>      PROBLÉMATIQUE</a:t>
              </a:r>
            </a:p>
          </p:txBody>
        </p:sp>
      </p:grpSp>
      <p:grpSp>
        <p:nvGrpSpPr>
          <p:cNvPr id="21" name="Groupe 20">
            <a:extLst>
              <a:ext uri="{FF2B5EF4-FFF2-40B4-BE49-F238E27FC236}">
                <a16:creationId xmlns:a16="http://schemas.microsoft.com/office/drawing/2014/main" id="{7B8CC59A-128C-2EC3-4208-F91CEECB3319}"/>
              </a:ext>
            </a:extLst>
          </p:cNvPr>
          <p:cNvGrpSpPr/>
          <p:nvPr/>
        </p:nvGrpSpPr>
        <p:grpSpPr>
          <a:xfrm>
            <a:off x="3215680" y="1772816"/>
            <a:ext cx="2808312" cy="576064"/>
            <a:chOff x="3215680" y="116632"/>
            <a:chExt cx="2808312" cy="576064"/>
          </a:xfrm>
        </p:grpSpPr>
        <p:sp>
          <p:nvSpPr>
            <p:cNvPr id="9" name="Rectangle : coins arrondis 8">
              <a:extLst>
                <a:ext uri="{FF2B5EF4-FFF2-40B4-BE49-F238E27FC236}">
                  <a16:creationId xmlns:a16="http://schemas.microsoft.com/office/drawing/2014/main" id="{CF1173F5-16AE-811E-54D0-16F31708E0E2}"/>
                </a:ext>
              </a:extLst>
            </p:cNvPr>
            <p:cNvSpPr/>
            <p:nvPr/>
          </p:nvSpPr>
          <p:spPr>
            <a:xfrm>
              <a:off x="3215680"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0732410-3A5E-F1C6-6363-D6326B7BB3BD}"/>
                </a:ext>
              </a:extLst>
            </p:cNvPr>
            <p:cNvSpPr txBox="1"/>
            <p:nvPr/>
          </p:nvSpPr>
          <p:spPr>
            <a:xfrm>
              <a:off x="3395700" y="219998"/>
              <a:ext cx="2448272" cy="369332"/>
            </a:xfrm>
            <a:prstGeom prst="rect">
              <a:avLst/>
            </a:prstGeom>
            <a:noFill/>
          </p:spPr>
          <p:txBody>
            <a:bodyPr wrap="square" rtlCol="0">
              <a:spAutoFit/>
            </a:bodyPr>
            <a:lstStyle/>
            <a:p>
              <a:r>
                <a:rPr lang="fr-FR" dirty="0"/>
                <a:t>ÉTUDE CONCEPTUELLE</a:t>
              </a:r>
            </a:p>
          </p:txBody>
        </p:sp>
      </p:grpSp>
      <p:grpSp>
        <p:nvGrpSpPr>
          <p:cNvPr id="22" name="Groupe 21">
            <a:extLst>
              <a:ext uri="{FF2B5EF4-FFF2-40B4-BE49-F238E27FC236}">
                <a16:creationId xmlns:a16="http://schemas.microsoft.com/office/drawing/2014/main" id="{2DDA672F-C9B9-0470-901D-07E91F8F44D3}"/>
              </a:ext>
            </a:extLst>
          </p:cNvPr>
          <p:cNvGrpSpPr/>
          <p:nvPr/>
        </p:nvGrpSpPr>
        <p:grpSpPr>
          <a:xfrm>
            <a:off x="6240016" y="3284984"/>
            <a:ext cx="2808312" cy="576064"/>
            <a:chOff x="6240016" y="116632"/>
            <a:chExt cx="2808312" cy="576064"/>
          </a:xfrm>
        </p:grpSpPr>
        <p:sp>
          <p:nvSpPr>
            <p:cNvPr id="10" name="Rectangle : coins arrondis 9">
              <a:extLst>
                <a:ext uri="{FF2B5EF4-FFF2-40B4-BE49-F238E27FC236}">
                  <a16:creationId xmlns:a16="http://schemas.microsoft.com/office/drawing/2014/main" id="{C6469B38-D05B-D1E2-3247-C0C92437EEF8}"/>
                </a:ext>
              </a:extLst>
            </p:cNvPr>
            <p:cNvSpPr/>
            <p:nvPr/>
          </p:nvSpPr>
          <p:spPr>
            <a:xfrm>
              <a:off x="6240016"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F29E131-0FB1-9E12-203A-571C65799E4D}"/>
                </a:ext>
              </a:extLst>
            </p:cNvPr>
            <p:cNvSpPr txBox="1"/>
            <p:nvPr/>
          </p:nvSpPr>
          <p:spPr>
            <a:xfrm>
              <a:off x="6420036" y="219998"/>
              <a:ext cx="2448272" cy="369332"/>
            </a:xfrm>
            <a:prstGeom prst="rect">
              <a:avLst/>
            </a:prstGeom>
            <a:noFill/>
          </p:spPr>
          <p:txBody>
            <a:bodyPr wrap="square" rtlCol="0">
              <a:spAutoFit/>
            </a:bodyPr>
            <a:lstStyle/>
            <a:p>
              <a:r>
                <a:rPr lang="fr-FR" dirty="0"/>
                <a:t>         RÉALISATION</a:t>
              </a:r>
            </a:p>
          </p:txBody>
        </p:sp>
      </p:grpSp>
      <p:grpSp>
        <p:nvGrpSpPr>
          <p:cNvPr id="23" name="Groupe 22">
            <a:extLst>
              <a:ext uri="{FF2B5EF4-FFF2-40B4-BE49-F238E27FC236}">
                <a16:creationId xmlns:a16="http://schemas.microsoft.com/office/drawing/2014/main" id="{856BABB4-B36F-894C-3DEF-58D25E2B3446}"/>
              </a:ext>
            </a:extLst>
          </p:cNvPr>
          <p:cNvGrpSpPr/>
          <p:nvPr/>
        </p:nvGrpSpPr>
        <p:grpSpPr>
          <a:xfrm>
            <a:off x="9192344" y="6021288"/>
            <a:ext cx="2808312" cy="576064"/>
            <a:chOff x="9192344" y="116632"/>
            <a:chExt cx="2808312" cy="576064"/>
          </a:xfrm>
        </p:grpSpPr>
        <p:sp>
          <p:nvSpPr>
            <p:cNvPr id="11" name="Rectangle : coins arrondis 10">
              <a:extLst>
                <a:ext uri="{FF2B5EF4-FFF2-40B4-BE49-F238E27FC236}">
                  <a16:creationId xmlns:a16="http://schemas.microsoft.com/office/drawing/2014/main" id="{CD97353F-DFC6-7E83-5F97-BFCDA02A397D}"/>
                </a:ext>
              </a:extLst>
            </p:cNvPr>
            <p:cNvSpPr/>
            <p:nvPr/>
          </p:nvSpPr>
          <p:spPr>
            <a:xfrm>
              <a:off x="9192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D5DD52EF-9D7B-5AF7-539D-F729062975B5}"/>
                </a:ext>
              </a:extLst>
            </p:cNvPr>
            <p:cNvSpPr txBox="1"/>
            <p:nvPr/>
          </p:nvSpPr>
          <p:spPr>
            <a:xfrm>
              <a:off x="9336360" y="219998"/>
              <a:ext cx="2448272" cy="369332"/>
            </a:xfrm>
            <a:prstGeom prst="rect">
              <a:avLst/>
            </a:prstGeom>
            <a:noFill/>
          </p:spPr>
          <p:txBody>
            <a:bodyPr wrap="square" rtlCol="0">
              <a:spAutoFit/>
            </a:bodyPr>
            <a:lstStyle/>
            <a:p>
              <a:r>
                <a:rPr lang="fr-FR" dirty="0"/>
                <a:t>        CONCLUSION</a:t>
              </a:r>
            </a:p>
          </p:txBody>
        </p:sp>
      </p:grpSp>
      <p:pic>
        <p:nvPicPr>
          <p:cNvPr id="2" name="Image 1">
            <a:extLst>
              <a:ext uri="{FF2B5EF4-FFF2-40B4-BE49-F238E27FC236}">
                <a16:creationId xmlns:a16="http://schemas.microsoft.com/office/drawing/2014/main" id="{F66CAD9F-16FD-146F-9D86-1035D874662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4688" y1="79063" x2="54688" y2="79063"/>
                        <a14:foregroundMark x1="60156" y1="33438" x2="60156" y2="33438"/>
                        <a14:foregroundMark x1="55156" y1="24531" x2="55156" y2="24531"/>
                        <a14:foregroundMark x1="46563" y1="20469" x2="46563" y2="20469"/>
                        <a14:foregroundMark x1="38906" y1="25781" x2="38906" y2="25781"/>
                        <a14:foregroundMark x1="37344" y1="33281" x2="37344" y2="33281"/>
                        <a14:foregroundMark x1="39375" y1="40000" x2="39375" y2="40000"/>
                        <a14:foregroundMark x1="55937" y1="42344" x2="55937" y2="42344"/>
                      </a14:backgroundRemoval>
                    </a14:imgEffect>
                  </a14:imgLayer>
                </a14:imgProps>
              </a:ext>
            </a:extLst>
          </a:blip>
          <a:stretch>
            <a:fillRect/>
          </a:stretch>
        </p:blipFill>
        <p:spPr>
          <a:xfrm>
            <a:off x="11009124" y="5902548"/>
            <a:ext cx="1182876" cy="1182876"/>
          </a:xfrm>
          <a:prstGeom prst="rect">
            <a:avLst/>
          </a:prstGeom>
        </p:spPr>
      </p:pic>
      <mc:AlternateContent xmlns:mc="http://schemas.openxmlformats.org/markup-compatibility/2006">
        <mc:Choice xmlns:psez="http://schemas.microsoft.com/office/powerpoint/2016/sectionzoom" xmlns="" Requires="psez">
          <p:graphicFrame>
            <p:nvGraphicFramePr>
              <p:cNvPr id="5" name="Zoom de section 4">
                <a:extLst>
                  <a:ext uri="{FF2B5EF4-FFF2-40B4-BE49-F238E27FC236}">
                    <a16:creationId xmlns:a16="http://schemas.microsoft.com/office/drawing/2014/main" id="{B87C9610-CA3A-5FA7-7611-A4B11FA58822}"/>
                  </a:ext>
                </a:extLst>
              </p:cNvPr>
              <p:cNvGraphicFramePr>
                <a:graphicFrameLocks noChangeAspect="1"/>
              </p:cNvGraphicFramePr>
              <p:nvPr>
                <p:extLst>
                  <p:ext uri="{D42A27DB-BD31-4B8C-83A1-F6EECF244321}">
                    <p14:modId xmlns:p14="http://schemas.microsoft.com/office/powerpoint/2010/main" val="836601184"/>
                  </p:ext>
                </p:extLst>
              </p:nvPr>
            </p:nvGraphicFramePr>
            <p:xfrm>
              <a:off x="9048328" y="4077285"/>
              <a:ext cx="3048000" cy="1714500"/>
            </p:xfrm>
            <a:graphic>
              <a:graphicData uri="http://schemas.microsoft.com/office/powerpoint/2016/sectionzoom">
                <psez:sectionZm>
                  <psez:sectionZmObj sectionId="{87E9E450-F488-0A4D-A202-46B3E0C7F12D}">
                    <psez:zmPr id="{16FA7341-822A-D94E-BB62-323F74981E6E}"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p166:spPr>
                    </psez:zmPr>
                  </psez:sectionZmObj>
                </psez:sectionZm>
              </a:graphicData>
            </a:graphic>
          </p:graphicFrame>
        </mc:Choice>
        <mc:Fallback>
          <p:pic>
            <p:nvPicPr>
              <p:cNvPr id="5" name="Zoom de section 4">
                <a:hlinkClick r:id="rId5" action="ppaction://hlinksldjump"/>
                <a:extLst>
                  <a:ext uri="{FF2B5EF4-FFF2-40B4-BE49-F238E27FC236}">
                    <a16:creationId xmlns:a16="http://schemas.microsoft.com/office/drawing/2014/main" id="{B87C9610-CA3A-5FA7-7611-A4B11FA58822}"/>
                  </a:ext>
                </a:extLst>
              </p:cNvPr>
              <p:cNvPicPr>
                <a:picLocks noGrp="1" noRot="1" noChangeAspect="1" noMove="1" noResize="1" noEditPoints="1" noAdjustHandles="1" noChangeArrowheads="1" noChangeShapeType="1"/>
              </p:cNvPicPr>
              <p:nvPr/>
            </p:nvPicPr>
            <p:blipFill>
              <a:blip r:embed="rId6"/>
              <a:stretch>
                <a:fillRect/>
              </a:stretch>
            </p:blipFill>
            <p:spPr>
              <a:xfrm>
                <a:off x="9048328" y="4077285"/>
                <a:ext cx="3048000" cy="1714500"/>
              </a:xfrm>
              <a:prstGeom prst="rect">
                <a:avLst/>
              </a:prstGeom>
              <a:ln w="3175">
                <a:noFill/>
              </a:ln>
            </p:spPr>
          </p:pic>
        </mc:Fallback>
      </mc:AlternateContent>
    </p:spTree>
    <p:extLst>
      <p:ext uri="{BB962C8B-B14F-4D97-AF65-F5344CB8AC3E}">
        <p14:creationId xmlns:p14="http://schemas.microsoft.com/office/powerpoint/2010/main" val="170608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1914E38-4151-023F-8317-9D61A15B9461}"/>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637A6532-23CE-3B75-7173-481044B3BECB}"/>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54AB8602-1334-EA3A-BDB4-83A928F12E90}"/>
              </a:ext>
            </a:extLst>
          </p:cNvPr>
          <p:cNvSpPr>
            <a:spLocks noGrp="1"/>
          </p:cNvSpPr>
          <p:nvPr>
            <p:ph type="sldNum" sz="quarter" idx="12"/>
          </p:nvPr>
        </p:nvSpPr>
        <p:spPr/>
        <p:txBody>
          <a:bodyPr/>
          <a:lstStyle/>
          <a:p>
            <a:fld id="{A6129E45-9499-C346-9F18-401FE5241589}" type="slidenum">
              <a:rPr lang="fr-FR" smtClean="0"/>
              <a:t>4</a:t>
            </a:fld>
            <a:endParaRPr lang="fr-FR"/>
          </a:p>
        </p:txBody>
      </p:sp>
      <p:sp>
        <p:nvSpPr>
          <p:cNvPr id="8" name="ZoneTexte 7">
            <a:extLst>
              <a:ext uri="{FF2B5EF4-FFF2-40B4-BE49-F238E27FC236}">
                <a16:creationId xmlns:a16="http://schemas.microsoft.com/office/drawing/2014/main" id="{983E85E9-CEDD-8D73-52C2-7A4E0EBB8593}"/>
              </a:ext>
            </a:extLst>
          </p:cNvPr>
          <p:cNvSpPr txBox="1"/>
          <p:nvPr/>
        </p:nvSpPr>
        <p:spPr>
          <a:xfrm>
            <a:off x="227348" y="2291388"/>
            <a:ext cx="11737304" cy="1569660"/>
          </a:xfrm>
          <a:prstGeom prst="rect">
            <a:avLst/>
          </a:prstGeom>
          <a:noFill/>
        </p:spPr>
        <p:txBody>
          <a:bodyPr wrap="square" rtlCol="0">
            <a:spAutoFit/>
          </a:bodyPr>
          <a:lstStyle/>
          <a:p>
            <a:r>
              <a:rPr lang="fr-FR" sz="9600" dirty="0">
                <a:solidFill>
                  <a:schemeClr val="tx1">
                    <a:lumMod val="95000"/>
                    <a:lumOff val="5000"/>
                  </a:schemeClr>
                </a:solidFill>
                <a:latin typeface="Cooper Black" panose="0208090404030B020404" pitchFamily="18" charset="77"/>
              </a:rPr>
              <a:t>PROBLÉMATIQUE</a:t>
            </a:r>
          </a:p>
        </p:txBody>
      </p:sp>
    </p:spTree>
    <p:extLst>
      <p:ext uri="{BB962C8B-B14F-4D97-AF65-F5344CB8AC3E}">
        <p14:creationId xmlns:p14="http://schemas.microsoft.com/office/powerpoint/2010/main" val="407617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8DD2E7B-A280-7796-5F3F-5C3E3E246558}"/>
              </a:ext>
            </a:extLst>
          </p:cNvPr>
          <p:cNvSpPr txBox="1"/>
          <p:nvPr/>
        </p:nvSpPr>
        <p:spPr>
          <a:xfrm>
            <a:off x="1504376" y="2644170"/>
            <a:ext cx="9183249" cy="1569660"/>
          </a:xfrm>
          <a:prstGeom prst="rect">
            <a:avLst/>
          </a:prstGeom>
          <a:noFill/>
        </p:spPr>
        <p:txBody>
          <a:bodyPr wrap="square" rtlCol="0">
            <a:spAutoFit/>
          </a:bodyPr>
          <a:lstStyle/>
          <a:p>
            <a:r>
              <a:rPr lang="fr-FR" sz="9600" dirty="0">
                <a:solidFill>
                  <a:schemeClr val="tx1">
                    <a:lumMod val="95000"/>
                    <a:lumOff val="5000"/>
                  </a:schemeClr>
                </a:solidFill>
                <a:latin typeface="Cooper Black" panose="0208090404030B020404" pitchFamily="18" charset="77"/>
              </a:rPr>
              <a:t>CONCLUSION</a:t>
            </a:r>
          </a:p>
        </p:txBody>
      </p:sp>
    </p:spTree>
    <p:extLst>
      <p:ext uri="{BB962C8B-B14F-4D97-AF65-F5344CB8AC3E}">
        <p14:creationId xmlns:p14="http://schemas.microsoft.com/office/powerpoint/2010/main" val="3626864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5657BCA-77A8-BEA8-0C5D-FB6764870586}"/>
              </a:ext>
            </a:extLst>
          </p:cNvPr>
          <p:cNvSpPr>
            <a:spLocks noGrp="1"/>
          </p:cNvSpPr>
          <p:nvPr>
            <p:ph type="dt" sz="half" idx="10"/>
          </p:nvPr>
        </p:nvSpPr>
        <p:spPr/>
        <p:txBody>
          <a:bodyPr/>
          <a:lstStyle/>
          <a:p>
            <a:r>
              <a:rPr lang="fr-MA"/>
              <a:t>08/06/2023</a:t>
            </a:r>
            <a:endParaRPr lang="fr-FR"/>
          </a:p>
        </p:txBody>
      </p:sp>
      <p:sp>
        <p:nvSpPr>
          <p:cNvPr id="5" name="Espace réservé du pied de page 4">
            <a:extLst>
              <a:ext uri="{FF2B5EF4-FFF2-40B4-BE49-F238E27FC236}">
                <a16:creationId xmlns:a16="http://schemas.microsoft.com/office/drawing/2014/main" id="{A94EA936-659A-6D49-7EF1-EEF4598CD2E1}"/>
              </a:ext>
            </a:extLst>
          </p:cNvPr>
          <p:cNvSpPr>
            <a:spLocks noGrp="1"/>
          </p:cNvSpPr>
          <p:nvPr>
            <p:ph type="ftr" sz="quarter" idx="11"/>
          </p:nvPr>
        </p:nvSpPr>
        <p:spPr/>
        <p:txBody>
          <a:bodyPr/>
          <a:lstStyle/>
          <a:p>
            <a:r>
              <a:rPr lang="fr-FR" dirty="0"/>
              <a:t>soutenance projet de fin d'études </a:t>
            </a:r>
          </a:p>
        </p:txBody>
      </p:sp>
      <p:sp>
        <p:nvSpPr>
          <p:cNvPr id="6" name="Espace réservé du numéro de diapositive 5">
            <a:extLst>
              <a:ext uri="{FF2B5EF4-FFF2-40B4-BE49-F238E27FC236}">
                <a16:creationId xmlns:a16="http://schemas.microsoft.com/office/drawing/2014/main" id="{E25139F0-3030-6208-8B0B-F7D8ABAAB7F6}"/>
              </a:ext>
            </a:extLst>
          </p:cNvPr>
          <p:cNvSpPr>
            <a:spLocks noGrp="1"/>
          </p:cNvSpPr>
          <p:nvPr>
            <p:ph type="sldNum" sz="quarter" idx="12"/>
          </p:nvPr>
        </p:nvSpPr>
        <p:spPr/>
        <p:txBody>
          <a:bodyPr/>
          <a:lstStyle/>
          <a:p>
            <a:fld id="{A6129E45-9499-C346-9F18-401FE5241589}" type="slidenum">
              <a:rPr lang="fr-FR" smtClean="0"/>
              <a:t>41</a:t>
            </a:fld>
            <a:endParaRPr lang="fr-FR"/>
          </a:p>
        </p:txBody>
      </p:sp>
      <p:pic>
        <p:nvPicPr>
          <p:cNvPr id="16" name="Graphique 15">
            <a:extLst>
              <a:ext uri="{FF2B5EF4-FFF2-40B4-BE49-F238E27FC236}">
                <a16:creationId xmlns:a16="http://schemas.microsoft.com/office/drawing/2014/main" id="{9B1B8FEA-2729-00FF-9BDA-39C8DD0DD71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855640" y="260648"/>
            <a:ext cx="6336704" cy="6219825"/>
          </a:xfrm>
          <a:prstGeom prst="rect">
            <a:avLst/>
          </a:prstGeom>
        </p:spPr>
      </p:pic>
      <p:pic>
        <p:nvPicPr>
          <p:cNvPr id="18" name="Image 17">
            <a:extLst>
              <a:ext uri="{FF2B5EF4-FFF2-40B4-BE49-F238E27FC236}">
                <a16:creationId xmlns:a16="http://schemas.microsoft.com/office/drawing/2014/main" id="{36858E89-7F80-2ADF-004B-F02A71A5B846}"/>
              </a:ext>
            </a:extLst>
          </p:cNvPr>
          <p:cNvPicPr>
            <a:picLocks noChangeAspect="1"/>
          </p:cNvPicPr>
          <p:nvPr/>
        </p:nvPicPr>
        <p:blipFill>
          <a:blip r:embed="rId5"/>
          <a:stretch>
            <a:fillRect/>
          </a:stretch>
        </p:blipFill>
        <p:spPr>
          <a:xfrm>
            <a:off x="3134701" y="1464891"/>
            <a:ext cx="1205813" cy="1183572"/>
          </a:xfrm>
          <a:prstGeom prst="rect">
            <a:avLst/>
          </a:prstGeom>
        </p:spPr>
      </p:pic>
      <p:pic>
        <p:nvPicPr>
          <p:cNvPr id="22" name="Graphique 21">
            <a:extLst>
              <a:ext uri="{FF2B5EF4-FFF2-40B4-BE49-F238E27FC236}">
                <a16:creationId xmlns:a16="http://schemas.microsoft.com/office/drawing/2014/main" id="{8C767653-A281-FB8D-D71E-744EC5947E2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722496" y="1248867"/>
            <a:ext cx="2460877" cy="2415487"/>
          </a:xfrm>
          <a:prstGeom prst="rect">
            <a:avLst/>
          </a:prstGeom>
        </p:spPr>
      </p:pic>
      <p:pic>
        <p:nvPicPr>
          <p:cNvPr id="26" name="Image 25">
            <a:extLst>
              <a:ext uri="{FF2B5EF4-FFF2-40B4-BE49-F238E27FC236}">
                <a16:creationId xmlns:a16="http://schemas.microsoft.com/office/drawing/2014/main" id="{6DA1AE48-FA34-B872-A15D-81FA5BD471E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5414916" y="387736"/>
            <a:ext cx="1464201" cy="1437195"/>
          </a:xfrm>
          <a:prstGeom prst="rect">
            <a:avLst/>
          </a:prstGeom>
        </p:spPr>
      </p:pic>
      <p:pic>
        <p:nvPicPr>
          <p:cNvPr id="28" name="Image 27">
            <a:extLst>
              <a:ext uri="{FF2B5EF4-FFF2-40B4-BE49-F238E27FC236}">
                <a16:creationId xmlns:a16="http://schemas.microsoft.com/office/drawing/2014/main" id="{436C714A-5E90-44DB-DBE0-1D26F750DE53}"/>
              </a:ext>
            </a:extLst>
          </p:cNvPr>
          <p:cNvPicPr>
            <a:picLocks noChangeAspect="1"/>
          </p:cNvPicPr>
          <p:nvPr/>
        </p:nvPicPr>
        <p:blipFill>
          <a:blip r:embed="rId10"/>
          <a:stretch>
            <a:fillRect/>
          </a:stretch>
        </p:blipFill>
        <p:spPr>
          <a:xfrm>
            <a:off x="7414625" y="3985171"/>
            <a:ext cx="1298129" cy="1274185"/>
          </a:xfrm>
          <a:prstGeom prst="rect">
            <a:avLst/>
          </a:prstGeom>
        </p:spPr>
      </p:pic>
      <p:sp>
        <p:nvSpPr>
          <p:cNvPr id="2" name="Rectangle 1">
            <a:extLst>
              <a:ext uri="{FF2B5EF4-FFF2-40B4-BE49-F238E27FC236}">
                <a16:creationId xmlns:a16="http://schemas.microsoft.com/office/drawing/2014/main" id="{479D9242-C6A3-F0DD-D5F0-0F99179A1912}"/>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C8F66A0A-8EDF-17EB-B9CB-57671655CF75}"/>
              </a:ext>
            </a:extLst>
          </p:cNvPr>
          <p:cNvSpPr/>
          <p:nvPr/>
        </p:nvSpPr>
        <p:spPr>
          <a:xfrm>
            <a:off x="8968451" y="0"/>
            <a:ext cx="3223549"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Les anciens solution de sécurité</a:t>
            </a:r>
          </a:p>
        </p:txBody>
      </p:sp>
      <p:sp>
        <p:nvSpPr>
          <p:cNvPr id="21" name="Multiplication 20">
            <a:extLst>
              <a:ext uri="{FF2B5EF4-FFF2-40B4-BE49-F238E27FC236}">
                <a16:creationId xmlns:a16="http://schemas.microsoft.com/office/drawing/2014/main" id="{45D37BCB-18A9-2E95-E532-756AFD20DAC3}"/>
              </a:ext>
            </a:extLst>
          </p:cNvPr>
          <p:cNvSpPr/>
          <p:nvPr/>
        </p:nvSpPr>
        <p:spPr>
          <a:xfrm>
            <a:off x="2975050" y="0"/>
            <a:ext cx="5976664" cy="6984776"/>
          </a:xfrm>
          <a:prstGeom prst="mathMultiply">
            <a:avLst>
              <a:gd name="adj1" fmla="val 414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4194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49FD2303-B34E-12E0-FA80-636E4B56E44E}"/>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5C27D2F-F16F-3B39-6A1F-65900A4F42D0}"/>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CF1A89BB-BB17-5233-A38E-9A30330DE056}"/>
              </a:ext>
            </a:extLst>
          </p:cNvPr>
          <p:cNvSpPr>
            <a:spLocks noGrp="1"/>
          </p:cNvSpPr>
          <p:nvPr>
            <p:ph type="sldNum" sz="quarter" idx="12"/>
          </p:nvPr>
        </p:nvSpPr>
        <p:spPr/>
        <p:txBody>
          <a:bodyPr/>
          <a:lstStyle/>
          <a:p>
            <a:fld id="{A6129E45-9499-C346-9F18-401FE5241589}" type="slidenum">
              <a:rPr lang="fr-FR" smtClean="0"/>
              <a:t>42</a:t>
            </a:fld>
            <a:endParaRPr lang="fr-FR"/>
          </a:p>
        </p:txBody>
      </p:sp>
      <p:pic>
        <p:nvPicPr>
          <p:cNvPr id="8" name="Image 7">
            <a:extLst>
              <a:ext uri="{FF2B5EF4-FFF2-40B4-BE49-F238E27FC236}">
                <a16:creationId xmlns:a16="http://schemas.microsoft.com/office/drawing/2014/main" id="{2C3EAAE0-1419-F2ED-9434-2BDB4CE350A2}"/>
              </a:ext>
            </a:extLst>
          </p:cNvPr>
          <p:cNvPicPr>
            <a:picLocks noChangeAspect="1"/>
          </p:cNvPicPr>
          <p:nvPr/>
        </p:nvPicPr>
        <p:blipFill>
          <a:blip r:embed="rId2"/>
          <a:stretch>
            <a:fillRect/>
          </a:stretch>
        </p:blipFill>
        <p:spPr>
          <a:xfrm>
            <a:off x="1919536" y="757312"/>
            <a:ext cx="8328012" cy="5552008"/>
          </a:xfrm>
          <a:prstGeom prst="rect">
            <a:avLst/>
          </a:prstGeom>
        </p:spPr>
      </p:pic>
    </p:spTree>
    <p:extLst>
      <p:ext uri="{BB962C8B-B14F-4D97-AF65-F5344CB8AC3E}">
        <p14:creationId xmlns:p14="http://schemas.microsoft.com/office/powerpoint/2010/main" val="2721590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E558A94D-39EA-06FC-2831-622125F35149}"/>
              </a:ext>
            </a:extLst>
          </p:cNvPr>
          <p:cNvPicPr>
            <a:picLocks noChangeAspect="1"/>
          </p:cNvPicPr>
          <p:nvPr/>
        </p:nvPicPr>
        <p:blipFill rotWithShape="1">
          <a:blip r:embed="rId2"/>
          <a:srcRect l="46835" t="20284" r="41983" b="64807"/>
          <a:stretch/>
        </p:blipFill>
        <p:spPr>
          <a:xfrm>
            <a:off x="1631504" y="2480970"/>
            <a:ext cx="1727928" cy="1727928"/>
          </a:xfrm>
          <a:custGeom>
            <a:avLst/>
            <a:gdLst>
              <a:gd name="connsiteX0" fmla="*/ 1188000 w 2376000"/>
              <a:gd name="connsiteY0" fmla="*/ 0 h 2376000"/>
              <a:gd name="connsiteX1" fmla="*/ 2376000 w 2376000"/>
              <a:gd name="connsiteY1" fmla="*/ 1188000 h 2376000"/>
              <a:gd name="connsiteX2" fmla="*/ 1188000 w 2376000"/>
              <a:gd name="connsiteY2" fmla="*/ 2376000 h 2376000"/>
              <a:gd name="connsiteX3" fmla="*/ 0 w 2376000"/>
              <a:gd name="connsiteY3" fmla="*/ 1188000 h 2376000"/>
              <a:gd name="connsiteX4" fmla="*/ 1188000 w 2376000"/>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000">
                <a:moveTo>
                  <a:pt x="1188000" y="0"/>
                </a:moveTo>
                <a:cubicBezTo>
                  <a:pt x="1844114" y="0"/>
                  <a:pt x="2376000" y="531886"/>
                  <a:pt x="2376000" y="1188000"/>
                </a:cubicBezTo>
                <a:cubicBezTo>
                  <a:pt x="2376000" y="1844114"/>
                  <a:pt x="1844114" y="2376000"/>
                  <a:pt x="1188000" y="2376000"/>
                </a:cubicBezTo>
                <a:cubicBezTo>
                  <a:pt x="531886" y="2376000"/>
                  <a:pt x="0" y="1844114"/>
                  <a:pt x="0" y="1188000"/>
                </a:cubicBezTo>
                <a:cubicBezTo>
                  <a:pt x="0" y="531886"/>
                  <a:pt x="531886" y="0"/>
                  <a:pt x="1188000" y="0"/>
                </a:cubicBezTo>
                <a:close/>
              </a:path>
            </a:pathLst>
          </a:custGeom>
        </p:spPr>
      </p:pic>
      <p:sp>
        <p:nvSpPr>
          <p:cNvPr id="4" name="Espace réservé de la date 3">
            <a:extLst>
              <a:ext uri="{FF2B5EF4-FFF2-40B4-BE49-F238E27FC236}">
                <a16:creationId xmlns:a16="http://schemas.microsoft.com/office/drawing/2014/main" id="{29C23715-C1AA-7647-E56F-09B728640E82}"/>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88DB441A-A41F-2487-ACB1-25D9C7358116}"/>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1790F226-9272-8E48-3C09-9AD50DDF22BE}"/>
              </a:ext>
            </a:extLst>
          </p:cNvPr>
          <p:cNvSpPr>
            <a:spLocks noGrp="1"/>
          </p:cNvSpPr>
          <p:nvPr>
            <p:ph type="sldNum" sz="quarter" idx="12"/>
          </p:nvPr>
        </p:nvSpPr>
        <p:spPr/>
        <p:txBody>
          <a:bodyPr/>
          <a:lstStyle/>
          <a:p>
            <a:fld id="{A6129E45-9499-C346-9F18-401FE5241589}" type="slidenum">
              <a:rPr lang="fr-FR" smtClean="0"/>
              <a:t>43</a:t>
            </a:fld>
            <a:endParaRPr lang="fr-FR"/>
          </a:p>
        </p:txBody>
      </p:sp>
      <p:pic>
        <p:nvPicPr>
          <p:cNvPr id="13" name="Image 12">
            <a:extLst>
              <a:ext uri="{FF2B5EF4-FFF2-40B4-BE49-F238E27FC236}">
                <a16:creationId xmlns:a16="http://schemas.microsoft.com/office/drawing/2014/main" id="{D8DE46E4-8654-C7DA-A64E-25E5268D8F91}"/>
              </a:ext>
            </a:extLst>
          </p:cNvPr>
          <p:cNvPicPr>
            <a:picLocks noChangeAspect="1"/>
          </p:cNvPicPr>
          <p:nvPr/>
        </p:nvPicPr>
        <p:blipFill>
          <a:blip r:embed="rId3"/>
          <a:srcRect l="12127" t="19260" r="53227" b="34541"/>
          <a:stretch>
            <a:fillRect/>
          </a:stretch>
        </p:blipFill>
        <p:spPr>
          <a:xfrm rot="5400000">
            <a:off x="263448" y="4005232"/>
            <a:ext cx="1727928" cy="1728120"/>
          </a:xfrm>
          <a:custGeom>
            <a:avLst/>
            <a:gdLst>
              <a:gd name="connsiteX0" fmla="*/ 0 w 2376000"/>
              <a:gd name="connsiteY0" fmla="*/ 1188132 h 2376264"/>
              <a:gd name="connsiteX1" fmla="*/ 1188000 w 2376000"/>
              <a:gd name="connsiteY1" fmla="*/ 0 h 2376264"/>
              <a:gd name="connsiteX2" fmla="*/ 2376000 w 2376000"/>
              <a:gd name="connsiteY2" fmla="*/ 1188132 h 2376264"/>
              <a:gd name="connsiteX3" fmla="*/ 1188000 w 2376000"/>
              <a:gd name="connsiteY3" fmla="*/ 2376264 h 2376264"/>
              <a:gd name="connsiteX4" fmla="*/ 0 w 2376000"/>
              <a:gd name="connsiteY4" fmla="*/ 1188132 h 2376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264">
                <a:moveTo>
                  <a:pt x="0" y="1188132"/>
                </a:moveTo>
                <a:cubicBezTo>
                  <a:pt x="0" y="531945"/>
                  <a:pt x="531886" y="0"/>
                  <a:pt x="1188000" y="0"/>
                </a:cubicBezTo>
                <a:cubicBezTo>
                  <a:pt x="1844114" y="0"/>
                  <a:pt x="2376000" y="531945"/>
                  <a:pt x="2376000" y="1188132"/>
                </a:cubicBezTo>
                <a:cubicBezTo>
                  <a:pt x="2376000" y="1844319"/>
                  <a:pt x="1844114" y="2376264"/>
                  <a:pt x="1188000" y="2376264"/>
                </a:cubicBezTo>
                <a:cubicBezTo>
                  <a:pt x="531886" y="2376264"/>
                  <a:pt x="0" y="1844319"/>
                  <a:pt x="0" y="1188132"/>
                </a:cubicBezTo>
                <a:close/>
              </a:path>
            </a:pathLst>
          </a:custGeom>
        </p:spPr>
      </p:pic>
      <p:pic>
        <p:nvPicPr>
          <p:cNvPr id="23" name="Image 22">
            <a:extLst>
              <a:ext uri="{FF2B5EF4-FFF2-40B4-BE49-F238E27FC236}">
                <a16:creationId xmlns:a16="http://schemas.microsoft.com/office/drawing/2014/main" id="{B60E0EF3-158A-D6F7-9481-3EBFE532A22D}"/>
              </a:ext>
            </a:extLst>
          </p:cNvPr>
          <p:cNvPicPr>
            <a:picLocks noChangeAspect="1"/>
          </p:cNvPicPr>
          <p:nvPr/>
        </p:nvPicPr>
        <p:blipFill rotWithShape="1">
          <a:blip r:embed="rId4"/>
          <a:srcRect l="16926" t="22056" r="53066" b="37933"/>
          <a:stretch/>
        </p:blipFill>
        <p:spPr>
          <a:xfrm rot="5400000">
            <a:off x="2999656" y="4031438"/>
            <a:ext cx="1727928" cy="1727928"/>
          </a:xfrm>
          <a:custGeom>
            <a:avLst/>
            <a:gdLst>
              <a:gd name="connsiteX0" fmla="*/ 0 w 2376000"/>
              <a:gd name="connsiteY0" fmla="*/ 1188000 h 2376000"/>
              <a:gd name="connsiteX1" fmla="*/ 1188000 w 2376000"/>
              <a:gd name="connsiteY1" fmla="*/ 0 h 2376000"/>
              <a:gd name="connsiteX2" fmla="*/ 2376000 w 2376000"/>
              <a:gd name="connsiteY2" fmla="*/ 1188000 h 2376000"/>
              <a:gd name="connsiteX3" fmla="*/ 1188000 w 2376000"/>
              <a:gd name="connsiteY3" fmla="*/ 2376000 h 2376000"/>
              <a:gd name="connsiteX4" fmla="*/ 0 w 2376000"/>
              <a:gd name="connsiteY4" fmla="*/ 118800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000">
                <a:moveTo>
                  <a:pt x="0" y="1188000"/>
                </a:moveTo>
                <a:cubicBezTo>
                  <a:pt x="0" y="531886"/>
                  <a:pt x="531886" y="0"/>
                  <a:pt x="1188000" y="0"/>
                </a:cubicBezTo>
                <a:cubicBezTo>
                  <a:pt x="1844114" y="0"/>
                  <a:pt x="2376000" y="531886"/>
                  <a:pt x="2376000" y="1188000"/>
                </a:cubicBezTo>
                <a:cubicBezTo>
                  <a:pt x="2376000" y="1844114"/>
                  <a:pt x="1844114" y="2376000"/>
                  <a:pt x="1188000" y="2376000"/>
                </a:cubicBezTo>
                <a:cubicBezTo>
                  <a:pt x="531886" y="2376000"/>
                  <a:pt x="0" y="1844114"/>
                  <a:pt x="0" y="1188000"/>
                </a:cubicBezTo>
                <a:close/>
              </a:path>
            </a:pathLst>
          </a:custGeom>
        </p:spPr>
      </p:pic>
      <p:sp>
        <p:nvSpPr>
          <p:cNvPr id="26" name="ZoneTexte 25">
            <a:extLst>
              <a:ext uri="{FF2B5EF4-FFF2-40B4-BE49-F238E27FC236}">
                <a16:creationId xmlns:a16="http://schemas.microsoft.com/office/drawing/2014/main" id="{F659F44D-FB0C-1705-1B04-D70590FA8462}"/>
              </a:ext>
            </a:extLst>
          </p:cNvPr>
          <p:cNvSpPr txBox="1"/>
          <p:nvPr/>
        </p:nvSpPr>
        <p:spPr>
          <a:xfrm>
            <a:off x="1284256" y="2048922"/>
            <a:ext cx="2754338" cy="400110"/>
          </a:xfrm>
          <a:prstGeom prst="rect">
            <a:avLst/>
          </a:prstGeom>
          <a:noFill/>
        </p:spPr>
        <p:txBody>
          <a:bodyPr wrap="square" rtlCol="0">
            <a:spAutoFit/>
          </a:bodyPr>
          <a:lstStyle/>
          <a:p>
            <a:r>
              <a:rPr lang="fr-FR"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000" b="1" spc="50" dirty="0">
                <a:ln>
                  <a:noFill/>
                </a:ln>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Bouchama Touhami </a:t>
            </a:r>
            <a:endParaRPr lang="fr-MA" sz="2000" dirty="0">
              <a:effectLst/>
              <a:latin typeface="Times New Roman" panose="02020603050405020304" pitchFamily="18" charset="0"/>
              <a:ea typeface="Times New Roman" panose="02020603050405020304" pitchFamily="18" charset="0"/>
            </a:endParaRPr>
          </a:p>
        </p:txBody>
      </p:sp>
      <p:sp>
        <p:nvSpPr>
          <p:cNvPr id="27" name="ZoneTexte 26">
            <a:extLst>
              <a:ext uri="{FF2B5EF4-FFF2-40B4-BE49-F238E27FC236}">
                <a16:creationId xmlns:a16="http://schemas.microsoft.com/office/drawing/2014/main" id="{07C64876-1D7E-2773-AD56-70BD0B2D13AC}"/>
              </a:ext>
            </a:extLst>
          </p:cNvPr>
          <p:cNvSpPr txBox="1"/>
          <p:nvPr/>
        </p:nvSpPr>
        <p:spPr>
          <a:xfrm>
            <a:off x="2351584" y="5765194"/>
            <a:ext cx="3240360" cy="400110"/>
          </a:xfrm>
          <a:prstGeom prst="rect">
            <a:avLst/>
          </a:prstGeom>
          <a:noFill/>
        </p:spPr>
        <p:txBody>
          <a:bodyPr wrap="square" rtlCol="0">
            <a:spAutoFit/>
          </a:bodyPr>
          <a:lstStyle/>
          <a:p>
            <a:r>
              <a:rPr lang="fr-FR" sz="2000" b="1" spc="50" dirty="0">
                <a:ln>
                  <a:noFill/>
                </a:ln>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Mountassir Idrissi Yassine</a:t>
            </a:r>
            <a:endParaRPr lang="fr-MA" sz="2000" dirty="0">
              <a:effectLst/>
              <a:latin typeface="Times New Roman" panose="02020603050405020304" pitchFamily="18" charset="0"/>
              <a:ea typeface="Times New Roman" panose="02020603050405020304" pitchFamily="18" charset="0"/>
            </a:endParaRPr>
          </a:p>
        </p:txBody>
      </p:sp>
      <p:sp>
        <p:nvSpPr>
          <p:cNvPr id="28" name="ZoneTexte 27">
            <a:extLst>
              <a:ext uri="{FF2B5EF4-FFF2-40B4-BE49-F238E27FC236}">
                <a16:creationId xmlns:a16="http://schemas.microsoft.com/office/drawing/2014/main" id="{DFABD083-19D5-9B40-9CEB-1C0095F578D0}"/>
              </a:ext>
            </a:extLst>
          </p:cNvPr>
          <p:cNvSpPr txBox="1"/>
          <p:nvPr/>
        </p:nvSpPr>
        <p:spPr>
          <a:xfrm>
            <a:off x="47328" y="5765194"/>
            <a:ext cx="1944144" cy="400110"/>
          </a:xfrm>
          <a:prstGeom prst="rect">
            <a:avLst/>
          </a:prstGeom>
          <a:noFill/>
        </p:spPr>
        <p:txBody>
          <a:bodyPr wrap="square" rtlCol="0">
            <a:spAutoFit/>
          </a:bodyPr>
          <a:lstStyle/>
          <a:p>
            <a:r>
              <a:rPr lang="fr-FR" sz="2000" b="1" spc="50" dirty="0" err="1">
                <a:ln>
                  <a:noFill/>
                </a:ln>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Naya</a:t>
            </a:r>
            <a:r>
              <a:rPr lang="fr-FR" sz="2000" b="1" spc="50" dirty="0">
                <a:ln>
                  <a:noFill/>
                </a:ln>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 Oussama </a:t>
            </a:r>
            <a:endParaRPr lang="fr-MA" sz="2000" dirty="0">
              <a:effectLst/>
              <a:latin typeface="Times New Roman" panose="02020603050405020304" pitchFamily="18" charset="0"/>
              <a:ea typeface="Times New Roman" panose="02020603050405020304" pitchFamily="18" charset="0"/>
            </a:endParaRPr>
          </a:p>
        </p:txBody>
      </p:sp>
      <p:cxnSp>
        <p:nvCxnSpPr>
          <p:cNvPr id="29" name="Connecteur droit 28">
            <a:extLst>
              <a:ext uri="{FF2B5EF4-FFF2-40B4-BE49-F238E27FC236}">
                <a16:creationId xmlns:a16="http://schemas.microsoft.com/office/drawing/2014/main" id="{749B7959-F823-59A8-66DB-D1F4605608BA}"/>
              </a:ext>
            </a:extLst>
          </p:cNvPr>
          <p:cNvCxnSpPr>
            <a:cxnSpLocks/>
          </p:cNvCxnSpPr>
          <p:nvPr/>
        </p:nvCxnSpPr>
        <p:spPr>
          <a:xfrm>
            <a:off x="5663952" y="1268760"/>
            <a:ext cx="0" cy="4071729"/>
          </a:xfrm>
          <a:prstGeom prst="line">
            <a:avLst/>
          </a:prstGeom>
          <a:ln w="50800">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sp>
        <p:nvSpPr>
          <p:cNvPr id="31" name="ZoneTexte 30">
            <a:extLst>
              <a:ext uri="{FF2B5EF4-FFF2-40B4-BE49-F238E27FC236}">
                <a16:creationId xmlns:a16="http://schemas.microsoft.com/office/drawing/2014/main" id="{0A3515FD-7119-73ED-26BE-C197660F5D4D}"/>
              </a:ext>
            </a:extLst>
          </p:cNvPr>
          <p:cNvSpPr txBox="1"/>
          <p:nvPr/>
        </p:nvSpPr>
        <p:spPr>
          <a:xfrm>
            <a:off x="5762258" y="2701369"/>
            <a:ext cx="6336892" cy="1015663"/>
          </a:xfrm>
          <a:prstGeom prst="rect">
            <a:avLst/>
          </a:prstGeom>
          <a:noFill/>
        </p:spPr>
        <p:txBody>
          <a:bodyPr wrap="square">
            <a:spAutoFit/>
          </a:bodyPr>
          <a:lstStyle/>
          <a:p>
            <a:r>
              <a:rPr lang="fr-MA" sz="2000" b="1" dirty="0">
                <a:effectLst/>
                <a:latin typeface="TimesNewRomanPS"/>
              </a:rPr>
              <a:t>Pr. Zahour Omar                       </a:t>
            </a:r>
            <a:r>
              <a:rPr lang="fr-MA" sz="2000" b="1" dirty="0" smtClean="0">
                <a:effectLst/>
                <a:latin typeface="TimesNewRomanPS"/>
              </a:rPr>
              <a:t>   </a:t>
            </a:r>
            <a:r>
              <a:rPr lang="fr-MA" sz="2000" b="1" dirty="0" smtClean="0">
                <a:solidFill>
                  <a:srgbClr val="0074FF"/>
                </a:solidFill>
                <a:effectLst/>
                <a:latin typeface="TimesNewRomanPS"/>
              </a:rPr>
              <a:t>Encadrant</a:t>
            </a:r>
            <a:r>
              <a:rPr lang="fr-MA" sz="2000" b="1" dirty="0">
                <a:effectLst/>
                <a:latin typeface="TimesNewRomanPS"/>
              </a:rPr>
              <a:t/>
            </a:r>
            <a:br>
              <a:rPr lang="fr-MA" sz="2000" b="1" dirty="0">
                <a:effectLst/>
                <a:latin typeface="TimesNewRomanPS"/>
              </a:rPr>
            </a:br>
            <a:r>
              <a:rPr lang="fr-MA" sz="2000" b="1" dirty="0">
                <a:effectLst/>
                <a:latin typeface="TimesNewRomanPS"/>
              </a:rPr>
              <a:t>Pr. El Habib </a:t>
            </a:r>
            <a:r>
              <a:rPr lang="fr-MA" sz="2000" b="1" dirty="0" err="1">
                <a:effectLst/>
                <a:latin typeface="TimesNewRomanPS"/>
              </a:rPr>
              <a:t>Benlahmar</a:t>
            </a:r>
            <a:r>
              <a:rPr lang="fr-MA" sz="2000" b="1" dirty="0">
                <a:effectLst/>
                <a:latin typeface="TimesNewRomanPS"/>
              </a:rPr>
              <a:t>         </a:t>
            </a:r>
            <a:r>
              <a:rPr lang="fr-MA" sz="2000" b="1" dirty="0" smtClean="0">
                <a:effectLst/>
                <a:latin typeface="TimesNewRomanPS"/>
              </a:rPr>
              <a:t>      </a:t>
            </a:r>
            <a:r>
              <a:rPr lang="fr-MA" sz="2000" b="1" dirty="0" smtClean="0">
                <a:solidFill>
                  <a:srgbClr val="0074FF"/>
                </a:solidFill>
                <a:effectLst/>
                <a:latin typeface="TimesNewRomanPS"/>
              </a:rPr>
              <a:t>Examinateur</a:t>
            </a:r>
            <a:endParaRPr lang="fr-MA" sz="2000" b="1" dirty="0">
              <a:solidFill>
                <a:srgbClr val="0074FF"/>
              </a:solidFill>
              <a:effectLst/>
              <a:latin typeface="TimesNewRomanPS"/>
            </a:endParaRPr>
          </a:p>
          <a:p>
            <a:r>
              <a:rPr lang="fr-MA" sz="2000" b="1" dirty="0" smtClean="0">
                <a:effectLst/>
                <a:latin typeface="TimesNewRomanPS"/>
              </a:rPr>
              <a:t>Mr</a:t>
            </a:r>
            <a:r>
              <a:rPr lang="fr-MA" sz="2000" b="1" dirty="0">
                <a:effectLst/>
                <a:latin typeface="TimesNewRomanPS"/>
              </a:rPr>
              <a:t>. El Hassani Abdeljalil           </a:t>
            </a:r>
            <a:r>
              <a:rPr lang="fr-MA" sz="2000" b="1" dirty="0" smtClean="0">
                <a:effectLst/>
                <a:latin typeface="TimesNewRomanPS"/>
              </a:rPr>
              <a:t>  </a:t>
            </a:r>
            <a:r>
              <a:rPr lang="fr-MA" sz="2000" b="1" dirty="0">
                <a:solidFill>
                  <a:srgbClr val="0074FF"/>
                </a:solidFill>
                <a:effectLst/>
                <a:latin typeface="TimesNewRomanPS"/>
              </a:rPr>
              <a:t>Co-encadrant </a:t>
            </a:r>
            <a:endParaRPr lang="fr-MA" sz="2000" dirty="0">
              <a:solidFill>
                <a:srgbClr val="0074FF"/>
              </a:solidFill>
            </a:endParaRPr>
          </a:p>
        </p:txBody>
      </p:sp>
      <p:sp>
        <p:nvSpPr>
          <p:cNvPr id="35" name="Rectangle 34">
            <a:extLst>
              <a:ext uri="{FF2B5EF4-FFF2-40B4-BE49-F238E27FC236}">
                <a16:creationId xmlns:a16="http://schemas.microsoft.com/office/drawing/2014/main" id="{827D35A4-461D-8D87-69E1-09D0A77F4A4C}"/>
              </a:ext>
            </a:extLst>
          </p:cNvPr>
          <p:cNvSpPr/>
          <p:nvPr/>
        </p:nvSpPr>
        <p:spPr>
          <a:xfrm>
            <a:off x="5663952" y="4114508"/>
            <a:ext cx="6466835" cy="954107"/>
          </a:xfrm>
          <a:prstGeom prst="rect">
            <a:avLst/>
          </a:prstGeom>
          <a:noFill/>
        </p:spPr>
        <p:txBody>
          <a:bodyPr wrap="none" lIns="91440" tIns="45720" rIns="91440" bIns="45720">
            <a:spAutoFit/>
          </a:bodyPr>
          <a:lstStyle/>
          <a:p>
            <a:pPr algn="ctr"/>
            <a:r>
              <a:rPr lang="fr-FR" sz="2800" i="1" dirty="0">
                <a:ln w="0"/>
                <a:effectLst>
                  <a:glow rad="2286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ea typeface="Hiragino Kaku Gothic Std W8" panose="020B0800000000000000" pitchFamily="34" charset="-128"/>
                <a:cs typeface="Times New Roman" panose="02020603050405020304" pitchFamily="18" charset="0"/>
              </a:rPr>
              <a:t>Vos remarques seraient les bienvenus, </a:t>
            </a:r>
          </a:p>
          <a:p>
            <a:pPr algn="ctr"/>
            <a:r>
              <a:rPr lang="fr-FR" sz="2800" i="1" dirty="0">
                <a:ln w="0"/>
                <a:effectLst>
                  <a:glow rad="2286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ea typeface="Hiragino Kaku Gothic Std W8" panose="020B0800000000000000" pitchFamily="34" charset="-128"/>
                <a:cs typeface="Times New Roman" panose="02020603050405020304" pitchFamily="18" charset="0"/>
              </a:rPr>
              <a:t>car on est toujours en quête d'amélioration.</a:t>
            </a:r>
            <a:endParaRPr lang="fr-FR" sz="2800" dirty="0">
              <a:ln w="0"/>
              <a:effectLst>
                <a:glow rad="228600">
                  <a:schemeClr val="accent1">
                    <a:satMod val="175000"/>
                    <a:alpha val="40000"/>
                  </a:schemeClr>
                </a:glow>
                <a:outerShdw blurRad="38100" dist="25400" dir="5400000" algn="ctr" rotWithShape="0">
                  <a:srgbClr val="6E747A">
                    <a:alpha val="43000"/>
                  </a:srgbClr>
                </a:outerShdw>
              </a:effectLst>
            </a:endParaRPr>
          </a:p>
        </p:txBody>
      </p:sp>
      <p:sp>
        <p:nvSpPr>
          <p:cNvPr id="37" name="Rectangle 36">
            <a:extLst>
              <a:ext uri="{FF2B5EF4-FFF2-40B4-BE49-F238E27FC236}">
                <a16:creationId xmlns:a16="http://schemas.microsoft.com/office/drawing/2014/main" id="{21E2A711-1965-7CE2-F247-32FC39F8E21E}"/>
              </a:ext>
            </a:extLst>
          </p:cNvPr>
          <p:cNvSpPr/>
          <p:nvPr/>
        </p:nvSpPr>
        <p:spPr>
          <a:xfrm>
            <a:off x="6004301" y="1416858"/>
            <a:ext cx="5786135" cy="523220"/>
          </a:xfrm>
          <a:prstGeom prst="rect">
            <a:avLst/>
          </a:prstGeom>
          <a:noFill/>
        </p:spPr>
        <p:txBody>
          <a:bodyPr wrap="none" lIns="91440" tIns="45720" rIns="91440" bIns="45720">
            <a:spAutoFit/>
          </a:bodyPr>
          <a:lstStyle/>
          <a:p>
            <a:pPr algn="ctr"/>
            <a:r>
              <a:rPr lang="fr-FR" sz="2800" i="1" dirty="0">
                <a:ln w="0"/>
                <a:effectLst>
                  <a:glow rad="2286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ea typeface="Hiragino Kaku Gothic Std W8" panose="020B0800000000000000" pitchFamily="34" charset="-128"/>
                <a:cs typeface="Times New Roman" panose="02020603050405020304" pitchFamily="18" charset="0"/>
              </a:rPr>
              <a:t>Merci beaucoup aux membres du jury .</a:t>
            </a:r>
            <a:endParaRPr lang="fr-FR" sz="2800" dirty="0">
              <a:ln w="0"/>
              <a:effectLst>
                <a:glow rad="228600">
                  <a:schemeClr val="accent1">
                    <a:satMod val="175000"/>
                    <a:alpha val="40000"/>
                  </a:schemeClr>
                </a:glow>
                <a:outerShdw blurRad="38100" dist="25400" dir="5400000" algn="ctr" rotWithShape="0">
                  <a:srgbClr val="6E747A">
                    <a:alpha val="43000"/>
                  </a:srgbClr>
                </a:outerShdw>
              </a:effectLst>
            </a:endParaRPr>
          </a:p>
        </p:txBody>
      </p:sp>
      <p:sp>
        <p:nvSpPr>
          <p:cNvPr id="38" name="Rectangle 37">
            <a:extLst>
              <a:ext uri="{FF2B5EF4-FFF2-40B4-BE49-F238E27FC236}">
                <a16:creationId xmlns:a16="http://schemas.microsoft.com/office/drawing/2014/main" id="{A9A6BFFF-9B6B-5529-3899-CA0F68B4E21E}"/>
              </a:ext>
            </a:extLst>
          </p:cNvPr>
          <p:cNvSpPr/>
          <p:nvPr/>
        </p:nvSpPr>
        <p:spPr>
          <a:xfrm>
            <a:off x="1160074" y="1421911"/>
            <a:ext cx="3423758" cy="523220"/>
          </a:xfrm>
          <a:prstGeom prst="rect">
            <a:avLst/>
          </a:prstGeom>
          <a:noFill/>
        </p:spPr>
        <p:txBody>
          <a:bodyPr wrap="none" lIns="91440" tIns="45720" rIns="91440" bIns="45720">
            <a:spAutoFit/>
          </a:bodyPr>
          <a:lstStyle/>
          <a:p>
            <a:pPr algn="ctr"/>
            <a:r>
              <a:rPr lang="fr-FR" sz="2800" i="1" dirty="0">
                <a:ln w="0"/>
                <a:effectLst>
                  <a:glow rad="2286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ea typeface="Hiragino Kaku Gothic Std W8" panose="020B0800000000000000" pitchFamily="34" charset="-128"/>
                <a:cs typeface="Times New Roman" panose="02020603050405020304" pitchFamily="18" charset="0"/>
              </a:rPr>
              <a:t>Travail préparé par  : </a:t>
            </a:r>
          </a:p>
        </p:txBody>
      </p:sp>
    </p:spTree>
    <p:extLst>
      <p:ext uri="{BB962C8B-B14F-4D97-AF65-F5344CB8AC3E}">
        <p14:creationId xmlns:p14="http://schemas.microsoft.com/office/powerpoint/2010/main" val="1870713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B686F96-6915-E760-2E05-A95E0CD4C6A5}"/>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81E8612E-F153-E1CD-7E76-AEDA6C89A443}"/>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4B9E2BE1-7574-4E57-CB1B-B1EDE2C48A35}"/>
              </a:ext>
            </a:extLst>
          </p:cNvPr>
          <p:cNvSpPr>
            <a:spLocks noGrp="1"/>
          </p:cNvSpPr>
          <p:nvPr>
            <p:ph type="sldNum" sz="quarter" idx="12"/>
          </p:nvPr>
        </p:nvSpPr>
        <p:spPr/>
        <p:txBody>
          <a:bodyPr/>
          <a:lstStyle/>
          <a:p>
            <a:fld id="{A6129E45-9499-C346-9F18-401FE5241589}" type="slidenum">
              <a:rPr lang="fr-FR" smtClean="0"/>
              <a:t>5</a:t>
            </a:fld>
            <a:endParaRPr lang="fr-FR"/>
          </a:p>
        </p:txBody>
      </p:sp>
      <p:pic>
        <p:nvPicPr>
          <p:cNvPr id="8" name="Image 7">
            <a:extLst>
              <a:ext uri="{FF2B5EF4-FFF2-40B4-BE49-F238E27FC236}">
                <a16:creationId xmlns:a16="http://schemas.microsoft.com/office/drawing/2014/main" id="{3927A616-D387-A979-FCD2-F697AAAA1C00}"/>
              </a:ext>
            </a:extLst>
          </p:cNvPr>
          <p:cNvPicPr>
            <a:picLocks noChangeAspect="1"/>
          </p:cNvPicPr>
          <p:nvPr/>
        </p:nvPicPr>
        <p:blipFill>
          <a:blip r:embed="rId3"/>
          <a:stretch>
            <a:fillRect/>
          </a:stretch>
        </p:blipFill>
        <p:spPr>
          <a:xfrm>
            <a:off x="479376" y="1008112"/>
            <a:ext cx="4941168" cy="4941168"/>
          </a:xfrm>
          <a:prstGeom prst="rect">
            <a:avLst/>
          </a:prstGeom>
        </p:spPr>
      </p:pic>
      <p:cxnSp>
        <p:nvCxnSpPr>
          <p:cNvPr id="9" name="Connecteur droit 8">
            <a:extLst>
              <a:ext uri="{FF2B5EF4-FFF2-40B4-BE49-F238E27FC236}">
                <a16:creationId xmlns:a16="http://schemas.microsoft.com/office/drawing/2014/main" id="{9719CDB7-483B-C53E-4826-B28C82243096}"/>
              </a:ext>
            </a:extLst>
          </p:cNvPr>
          <p:cNvCxnSpPr>
            <a:cxnSpLocks/>
          </p:cNvCxnSpPr>
          <p:nvPr/>
        </p:nvCxnSpPr>
        <p:spPr>
          <a:xfrm>
            <a:off x="5879976" y="1393135"/>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sp>
        <p:nvSpPr>
          <p:cNvPr id="2" name="Rectangle 1">
            <a:extLst>
              <a:ext uri="{FF2B5EF4-FFF2-40B4-BE49-F238E27FC236}">
                <a16:creationId xmlns:a16="http://schemas.microsoft.com/office/drawing/2014/main" id="{BB6CE397-1356-2C4D-0313-E2668D3238A5}"/>
              </a:ext>
            </a:extLst>
          </p:cNvPr>
          <p:cNvSpPr/>
          <p:nvPr/>
        </p:nvSpPr>
        <p:spPr>
          <a:xfrm>
            <a:off x="0" y="7912"/>
            <a:ext cx="1603176"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Problématique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BD142F73-2CAA-8A0F-702C-FF6D2E1BB436}"/>
              </a:ext>
            </a:extLst>
          </p:cNvPr>
          <p:cNvSpPr/>
          <p:nvPr/>
        </p:nvSpPr>
        <p:spPr>
          <a:xfrm>
            <a:off x="8968451" y="0"/>
            <a:ext cx="3223549"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ENVIRONNEMENT DE TRAVAIL</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7" name="ZoneTexte 6">
            <a:extLst>
              <a:ext uri="{FF2B5EF4-FFF2-40B4-BE49-F238E27FC236}">
                <a16:creationId xmlns:a16="http://schemas.microsoft.com/office/drawing/2014/main" id="{233F547D-FFBE-EE12-047F-877795C16823}"/>
              </a:ext>
            </a:extLst>
          </p:cNvPr>
          <p:cNvSpPr txBox="1"/>
          <p:nvPr/>
        </p:nvSpPr>
        <p:spPr>
          <a:xfrm>
            <a:off x="7824193" y="1424970"/>
            <a:ext cx="2232248" cy="707886"/>
          </a:xfrm>
          <a:prstGeom prst="rect">
            <a:avLst/>
          </a:prstGeom>
          <a:noFill/>
        </p:spPr>
        <p:txBody>
          <a:bodyPr wrap="square" rtlCol="0">
            <a:spAutoFit/>
          </a:bodyPr>
          <a:lstStyle/>
          <a:p>
            <a:r>
              <a:rPr lang="fr-FR" sz="4000" dirty="0">
                <a:latin typeface="Cooper Black" panose="0208090404030B020404" pitchFamily="18" charset="77"/>
              </a:rPr>
              <a:t>Bureau</a:t>
            </a:r>
          </a:p>
        </p:txBody>
      </p:sp>
      <p:sp>
        <p:nvSpPr>
          <p:cNvPr id="10" name="ZoneTexte 9">
            <a:extLst>
              <a:ext uri="{FF2B5EF4-FFF2-40B4-BE49-F238E27FC236}">
                <a16:creationId xmlns:a16="http://schemas.microsoft.com/office/drawing/2014/main" id="{E92BC131-AB72-F7C8-45B1-1D3B7D683FBE}"/>
              </a:ext>
            </a:extLst>
          </p:cNvPr>
          <p:cNvSpPr txBox="1"/>
          <p:nvPr/>
        </p:nvSpPr>
        <p:spPr>
          <a:xfrm>
            <a:off x="6821125" y="2628201"/>
            <a:ext cx="4326795" cy="584775"/>
          </a:xfrm>
          <a:prstGeom prst="rect">
            <a:avLst/>
          </a:prstGeom>
          <a:noFill/>
        </p:spPr>
        <p:txBody>
          <a:bodyPr wrap="square" rtlCol="0">
            <a:spAutoFit/>
          </a:bodyPr>
          <a:lstStyle/>
          <a:p>
            <a:r>
              <a:rPr lang="fr-FR" sz="3200" dirty="0">
                <a:solidFill>
                  <a:schemeClr val="bg2">
                    <a:lumMod val="50000"/>
                  </a:schemeClr>
                </a:solidFill>
                <a:latin typeface="Cooper Black" panose="0208090404030B020404" pitchFamily="18" charset="77"/>
              </a:rPr>
              <a:t>Environnement de</a:t>
            </a:r>
          </a:p>
        </p:txBody>
      </p:sp>
      <p:sp>
        <p:nvSpPr>
          <p:cNvPr id="12" name="ZoneTexte 11">
            <a:extLst>
              <a:ext uri="{FF2B5EF4-FFF2-40B4-BE49-F238E27FC236}">
                <a16:creationId xmlns:a16="http://schemas.microsoft.com/office/drawing/2014/main" id="{02BD19C2-3861-1633-D0C8-5F02810142CF}"/>
              </a:ext>
            </a:extLst>
          </p:cNvPr>
          <p:cNvSpPr txBox="1"/>
          <p:nvPr/>
        </p:nvSpPr>
        <p:spPr>
          <a:xfrm>
            <a:off x="6394997" y="3780329"/>
            <a:ext cx="5090640" cy="584775"/>
          </a:xfrm>
          <a:prstGeom prst="rect">
            <a:avLst/>
          </a:prstGeom>
          <a:noFill/>
        </p:spPr>
        <p:txBody>
          <a:bodyPr wrap="square" rtlCol="0">
            <a:spAutoFit/>
          </a:bodyPr>
          <a:lstStyle/>
          <a:p>
            <a:r>
              <a:rPr lang="fr-FR" sz="3200" dirty="0">
                <a:solidFill>
                  <a:schemeClr val="bg2">
                    <a:lumMod val="50000"/>
                  </a:schemeClr>
                </a:solidFill>
                <a:latin typeface="Cooper Black" panose="0208090404030B020404" pitchFamily="18" charset="77"/>
              </a:rPr>
              <a:t>Travail &amp;  Productivité</a:t>
            </a:r>
          </a:p>
        </p:txBody>
      </p:sp>
      <p:sp>
        <p:nvSpPr>
          <p:cNvPr id="14" name="ZoneTexte 13">
            <a:extLst>
              <a:ext uri="{FF2B5EF4-FFF2-40B4-BE49-F238E27FC236}">
                <a16:creationId xmlns:a16="http://schemas.microsoft.com/office/drawing/2014/main" id="{E71401B8-BB9A-AAB8-ACAC-CEB13B3C4282}"/>
              </a:ext>
            </a:extLst>
          </p:cNvPr>
          <p:cNvSpPr txBox="1"/>
          <p:nvPr/>
        </p:nvSpPr>
        <p:spPr>
          <a:xfrm>
            <a:off x="6808555" y="4941168"/>
            <a:ext cx="4544029" cy="584775"/>
          </a:xfrm>
          <a:prstGeom prst="rect">
            <a:avLst/>
          </a:prstGeom>
          <a:noFill/>
        </p:spPr>
        <p:txBody>
          <a:bodyPr wrap="square" rtlCol="0">
            <a:spAutoFit/>
          </a:bodyPr>
          <a:lstStyle/>
          <a:p>
            <a:r>
              <a:rPr lang="fr-FR" sz="3200" dirty="0">
                <a:solidFill>
                  <a:schemeClr val="bg2">
                    <a:lumMod val="50000"/>
                  </a:schemeClr>
                </a:solidFill>
                <a:latin typeface="Cooper Black" panose="0208090404030B020404" pitchFamily="18" charset="77"/>
              </a:rPr>
              <a:t>Temps Professionnel</a:t>
            </a:r>
          </a:p>
        </p:txBody>
      </p:sp>
    </p:spTree>
    <p:extLst>
      <p:ext uri="{BB962C8B-B14F-4D97-AF65-F5344CB8AC3E}">
        <p14:creationId xmlns:p14="http://schemas.microsoft.com/office/powerpoint/2010/main" val="419681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5657BCA-77A8-BEA8-0C5D-FB6764870586}"/>
              </a:ext>
            </a:extLst>
          </p:cNvPr>
          <p:cNvSpPr>
            <a:spLocks noGrp="1"/>
          </p:cNvSpPr>
          <p:nvPr>
            <p:ph type="dt" sz="half" idx="10"/>
          </p:nvPr>
        </p:nvSpPr>
        <p:spPr/>
        <p:txBody>
          <a:bodyPr/>
          <a:lstStyle/>
          <a:p>
            <a:r>
              <a:rPr lang="fr-MA"/>
              <a:t>08/06/2023</a:t>
            </a:r>
            <a:endParaRPr lang="fr-FR"/>
          </a:p>
        </p:txBody>
      </p:sp>
      <p:sp>
        <p:nvSpPr>
          <p:cNvPr id="5" name="Espace réservé du pied de page 4">
            <a:extLst>
              <a:ext uri="{FF2B5EF4-FFF2-40B4-BE49-F238E27FC236}">
                <a16:creationId xmlns:a16="http://schemas.microsoft.com/office/drawing/2014/main" id="{A94EA936-659A-6D49-7EF1-EEF4598CD2E1}"/>
              </a:ext>
            </a:extLst>
          </p:cNvPr>
          <p:cNvSpPr>
            <a:spLocks noGrp="1"/>
          </p:cNvSpPr>
          <p:nvPr>
            <p:ph type="ftr" sz="quarter" idx="11"/>
          </p:nvPr>
        </p:nvSpPr>
        <p:spPr/>
        <p:txBody>
          <a:bodyPr/>
          <a:lstStyle/>
          <a:p>
            <a:r>
              <a:rPr lang="fr-FR" dirty="0"/>
              <a:t>soutenance projet de fin d'études </a:t>
            </a:r>
          </a:p>
        </p:txBody>
      </p:sp>
      <p:sp>
        <p:nvSpPr>
          <p:cNvPr id="6" name="Espace réservé du numéro de diapositive 5">
            <a:extLst>
              <a:ext uri="{FF2B5EF4-FFF2-40B4-BE49-F238E27FC236}">
                <a16:creationId xmlns:a16="http://schemas.microsoft.com/office/drawing/2014/main" id="{E25139F0-3030-6208-8B0B-F7D8ABAAB7F6}"/>
              </a:ext>
            </a:extLst>
          </p:cNvPr>
          <p:cNvSpPr>
            <a:spLocks noGrp="1"/>
          </p:cNvSpPr>
          <p:nvPr>
            <p:ph type="sldNum" sz="quarter" idx="12"/>
          </p:nvPr>
        </p:nvSpPr>
        <p:spPr/>
        <p:txBody>
          <a:bodyPr/>
          <a:lstStyle/>
          <a:p>
            <a:fld id="{A6129E45-9499-C346-9F18-401FE5241589}" type="slidenum">
              <a:rPr lang="fr-FR" smtClean="0"/>
              <a:t>6</a:t>
            </a:fld>
            <a:endParaRPr lang="fr-FR"/>
          </a:p>
        </p:txBody>
      </p:sp>
      <p:pic>
        <p:nvPicPr>
          <p:cNvPr id="16" name="Graphique 15">
            <a:extLst>
              <a:ext uri="{FF2B5EF4-FFF2-40B4-BE49-F238E27FC236}">
                <a16:creationId xmlns:a16="http://schemas.microsoft.com/office/drawing/2014/main" id="{9B1B8FEA-2729-00FF-9BDA-39C8DD0DD71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519936" y="260648"/>
            <a:ext cx="6336704" cy="6219825"/>
          </a:xfrm>
          <a:prstGeom prst="rect">
            <a:avLst/>
          </a:prstGeom>
        </p:spPr>
      </p:pic>
      <p:pic>
        <p:nvPicPr>
          <p:cNvPr id="18" name="Image 17">
            <a:extLst>
              <a:ext uri="{FF2B5EF4-FFF2-40B4-BE49-F238E27FC236}">
                <a16:creationId xmlns:a16="http://schemas.microsoft.com/office/drawing/2014/main" id="{36858E89-7F80-2ADF-004B-F02A71A5B846}"/>
              </a:ext>
            </a:extLst>
          </p:cNvPr>
          <p:cNvPicPr>
            <a:picLocks noChangeAspect="1"/>
          </p:cNvPicPr>
          <p:nvPr/>
        </p:nvPicPr>
        <p:blipFill>
          <a:blip r:embed="rId5"/>
          <a:stretch>
            <a:fillRect/>
          </a:stretch>
        </p:blipFill>
        <p:spPr>
          <a:xfrm>
            <a:off x="5798997" y="1464891"/>
            <a:ext cx="1205813" cy="1183572"/>
          </a:xfrm>
          <a:prstGeom prst="rect">
            <a:avLst/>
          </a:prstGeom>
        </p:spPr>
      </p:pic>
      <p:pic>
        <p:nvPicPr>
          <p:cNvPr id="22" name="Graphique 21">
            <a:extLst>
              <a:ext uri="{FF2B5EF4-FFF2-40B4-BE49-F238E27FC236}">
                <a16:creationId xmlns:a16="http://schemas.microsoft.com/office/drawing/2014/main" id="{8C767653-A281-FB8D-D71E-744EC5947E2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386792" y="1248867"/>
            <a:ext cx="2460877" cy="2415487"/>
          </a:xfrm>
          <a:prstGeom prst="rect">
            <a:avLst/>
          </a:prstGeom>
        </p:spPr>
      </p:pic>
      <p:pic>
        <p:nvPicPr>
          <p:cNvPr id="26" name="Image 25">
            <a:extLst>
              <a:ext uri="{FF2B5EF4-FFF2-40B4-BE49-F238E27FC236}">
                <a16:creationId xmlns:a16="http://schemas.microsoft.com/office/drawing/2014/main" id="{6DA1AE48-FA34-B872-A15D-81FA5BD471E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079212" y="387736"/>
            <a:ext cx="1464201" cy="1437195"/>
          </a:xfrm>
          <a:prstGeom prst="rect">
            <a:avLst/>
          </a:prstGeom>
        </p:spPr>
      </p:pic>
      <p:pic>
        <p:nvPicPr>
          <p:cNvPr id="28" name="Image 27">
            <a:extLst>
              <a:ext uri="{FF2B5EF4-FFF2-40B4-BE49-F238E27FC236}">
                <a16:creationId xmlns:a16="http://schemas.microsoft.com/office/drawing/2014/main" id="{436C714A-5E90-44DB-DBE0-1D26F750DE53}"/>
              </a:ext>
            </a:extLst>
          </p:cNvPr>
          <p:cNvPicPr>
            <a:picLocks noChangeAspect="1"/>
          </p:cNvPicPr>
          <p:nvPr/>
        </p:nvPicPr>
        <p:blipFill>
          <a:blip r:embed="rId10"/>
          <a:stretch>
            <a:fillRect/>
          </a:stretch>
        </p:blipFill>
        <p:spPr>
          <a:xfrm>
            <a:off x="10078921" y="3985171"/>
            <a:ext cx="1298129" cy="1274185"/>
          </a:xfrm>
          <a:prstGeom prst="rect">
            <a:avLst/>
          </a:prstGeom>
        </p:spPr>
      </p:pic>
      <p:cxnSp>
        <p:nvCxnSpPr>
          <p:cNvPr id="31" name="Connecteur droit 30">
            <a:extLst>
              <a:ext uri="{FF2B5EF4-FFF2-40B4-BE49-F238E27FC236}">
                <a16:creationId xmlns:a16="http://schemas.microsoft.com/office/drawing/2014/main" id="{960F5CD2-17E7-7DC7-F74E-A4AB24F328E1}"/>
              </a:ext>
            </a:extLst>
          </p:cNvPr>
          <p:cNvCxnSpPr>
            <a:cxnSpLocks/>
          </p:cNvCxnSpPr>
          <p:nvPr/>
        </p:nvCxnSpPr>
        <p:spPr>
          <a:xfrm>
            <a:off x="4871864" y="1228196"/>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pic>
        <p:nvPicPr>
          <p:cNvPr id="34" name="Image 33">
            <a:extLst>
              <a:ext uri="{FF2B5EF4-FFF2-40B4-BE49-F238E27FC236}">
                <a16:creationId xmlns:a16="http://schemas.microsoft.com/office/drawing/2014/main" id="{A22BCC3B-265C-DD9D-1A45-3CABF1BEE3D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53611" y1="37444" x2="41786" y2="39198"/>
                        <a14:backgroundMark x1="37667" y1="40889" x2="37667" y2="40889"/>
                        <a14:backgroundMark x1="35611" y1="43667" x2="35611" y2="43667"/>
                        <a14:backgroundMark x1="34889" y1="43000" x2="34889" y2="43000"/>
                        <a14:backgroundMark x1="37000" y1="40889" x2="34889" y2="41611"/>
                        <a14:backgroundMark x1="36278" y1="42278" x2="31444" y2="40222"/>
                        <a14:backgroundMark x1="34889" y1="40222" x2="37000" y2="42278"/>
                        <a14:backgroundMark x1="34611" y1="37389" x2="40111" y2="39889"/>
                        <a14:backgroundMark x1="33833" y1="39111" x2="37111" y2="39889"/>
                        <a14:backgroundMark x1="39889" y1="38500" x2="41444" y2="40222"/>
                      </a14:backgroundRemoval>
                    </a14:imgEffect>
                  </a14:imgLayer>
                </a14:imgProps>
              </a:ext>
            </a:extLst>
          </a:blip>
          <a:stretch>
            <a:fillRect/>
          </a:stretch>
        </p:blipFill>
        <p:spPr>
          <a:xfrm>
            <a:off x="1577991" y="70893"/>
            <a:ext cx="2107841" cy="2107841"/>
          </a:xfrm>
          <a:prstGeom prst="rect">
            <a:avLst/>
          </a:prstGeom>
        </p:spPr>
      </p:pic>
      <p:pic>
        <p:nvPicPr>
          <p:cNvPr id="36" name="Image 35">
            <a:extLst>
              <a:ext uri="{FF2B5EF4-FFF2-40B4-BE49-F238E27FC236}">
                <a16:creationId xmlns:a16="http://schemas.microsoft.com/office/drawing/2014/main" id="{ADF7B78D-8A84-9998-6AB9-DFA4F9145A78}"/>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4380" b="82215" l="10000" r="90000">
                        <a14:foregroundMark x1="44700" y1="26574" x2="46000" y2="29537"/>
                        <a14:foregroundMark x1="51300" y1="26296" x2="43600" y2="27037"/>
                        <a14:foregroundMark x1="52700" y1="26574" x2="55900" y2="25093"/>
                        <a14:foregroundMark x1="55900" y1="26296" x2="49500" y2="30093"/>
                        <a14:foregroundMark x1="48400" y1="27593" x2="57800" y2="22407"/>
                        <a14:foregroundMark x1="59400" y1="30556" x2="61800" y2="24630"/>
                        <a14:foregroundMark x1="55300" y1="25370" x2="44900" y2="27037"/>
                        <a14:foregroundMark x1="44900" y1="27778" x2="57900" y2="23241"/>
                        <a14:foregroundMark x1="55400" y1="27778" x2="58500" y2="25278"/>
                        <a14:foregroundMark x1="56100" y1="24259" x2="49600" y2="29630"/>
                        <a14:foregroundMark x1="47100" y1="30648" x2="56700" y2="21944"/>
                        <a14:foregroundMark x1="58800" y1="23796" x2="42500" y2="27130"/>
                        <a14:foregroundMark x1="58300" y1="31481" x2="52900" y2="28333"/>
                        <a14:foregroundMark x1="54600" y1="30926" x2="53900" y2="29630"/>
                        <a14:foregroundMark x1="54200" y1="30185" x2="55600" y2="29907"/>
                        <a14:foregroundMark x1="46500" y1="30000" x2="46500" y2="30000"/>
                        <a14:foregroundMark x1="44900" y1="30463" x2="45800" y2="30648"/>
                        <a14:foregroundMark x1="58200" y1="22963" x2="59200" y2="23519"/>
                        <a14:foregroundMark x1="59800" y1="22963" x2="58500" y2="25278"/>
                        <a14:foregroundMark x1="60000" y1="23333" x2="58600" y2="22870"/>
                        <a14:foregroundMark x1="61200" y1="23519" x2="59600" y2="23333"/>
                        <a14:foregroundMark x1="43659" y1="40379" x2="42900" y2="40370"/>
                        <a14:foregroundMark x1="44593" y1="40391" x2="43811" y2="40381"/>
                        <a14:foregroundMark x1="58000" y1="40556" x2="56921" y2="40543"/>
                        <a14:foregroundMark x1="42900" y1="40833" x2="44100" y2="41852"/>
                        <a14:backgroundMark x1="59208" y1="22032" x2="59900" y2="20926"/>
                        <a14:backgroundMark x1="53400" y1="40833" x2="45800" y2="40648"/>
                        <a14:backgroundMark x1="54400" y1="40370" x2="53300" y2="41204"/>
                        <a14:backgroundMark x1="54700" y1="42037" x2="55700" y2="40833"/>
                        <a14:backgroundMark x1="54700" y1="38704" x2="55200" y2="40648"/>
                      </a14:backgroundRemoval>
                    </a14:imgEffect>
                  </a14:imgLayer>
                </a14:imgProps>
              </a:ext>
            </a:extLst>
          </a:blip>
          <a:srcRect t="5900" b="9306"/>
          <a:stretch/>
        </p:blipFill>
        <p:spPr>
          <a:xfrm>
            <a:off x="3215680" y="1305789"/>
            <a:ext cx="1849714" cy="1693919"/>
          </a:xfrm>
          <a:prstGeom prst="rect">
            <a:avLst/>
          </a:prstGeom>
        </p:spPr>
      </p:pic>
      <p:pic>
        <p:nvPicPr>
          <p:cNvPr id="40" name="Image 39">
            <a:extLst>
              <a:ext uri="{FF2B5EF4-FFF2-40B4-BE49-F238E27FC236}">
                <a16:creationId xmlns:a16="http://schemas.microsoft.com/office/drawing/2014/main" id="{3682588F-76CA-A0B5-AF1C-B7722CF58BCE}"/>
              </a:ext>
            </a:extLst>
          </p:cNvPr>
          <p:cNvPicPr>
            <a:picLocks noChangeAspect="1"/>
          </p:cNvPicPr>
          <p:nvPr/>
        </p:nvPicPr>
        <p:blipFill rotWithShape="1">
          <a:blip r:embed="rId15"/>
          <a:srcRect b="26635"/>
          <a:stretch/>
        </p:blipFill>
        <p:spPr>
          <a:xfrm>
            <a:off x="55400" y="1622276"/>
            <a:ext cx="1772404" cy="1422400"/>
          </a:xfrm>
          <a:prstGeom prst="rect">
            <a:avLst/>
          </a:prstGeom>
        </p:spPr>
      </p:pic>
      <p:pic>
        <p:nvPicPr>
          <p:cNvPr id="43" name="Image 42">
            <a:extLst>
              <a:ext uri="{FF2B5EF4-FFF2-40B4-BE49-F238E27FC236}">
                <a16:creationId xmlns:a16="http://schemas.microsoft.com/office/drawing/2014/main" id="{A57EFF9F-17D7-8D8A-B50D-D0EA619EBC0E}"/>
              </a:ext>
            </a:extLst>
          </p:cNvPr>
          <p:cNvPicPr>
            <a:picLocks noChangeAspect="1"/>
          </p:cNvPicPr>
          <p:nvPr/>
        </p:nvPicPr>
        <p:blipFill>
          <a:blip r:embed="rId16"/>
          <a:stretch>
            <a:fillRect/>
          </a:stretch>
        </p:blipFill>
        <p:spPr>
          <a:xfrm>
            <a:off x="757237" y="2239073"/>
            <a:ext cx="3445314" cy="3445314"/>
          </a:xfrm>
          <a:prstGeom prst="rect">
            <a:avLst/>
          </a:prstGeom>
        </p:spPr>
      </p:pic>
      <p:sp>
        <p:nvSpPr>
          <p:cNvPr id="44" name="ZoneTexte 43">
            <a:extLst>
              <a:ext uri="{FF2B5EF4-FFF2-40B4-BE49-F238E27FC236}">
                <a16:creationId xmlns:a16="http://schemas.microsoft.com/office/drawing/2014/main" id="{A81CCCCB-E6FD-4FC0-2B79-C529877F7B4C}"/>
              </a:ext>
            </a:extLst>
          </p:cNvPr>
          <p:cNvSpPr txBox="1"/>
          <p:nvPr/>
        </p:nvSpPr>
        <p:spPr>
          <a:xfrm>
            <a:off x="12438" y="3439698"/>
            <a:ext cx="2107841" cy="369332"/>
          </a:xfrm>
          <a:prstGeom prst="rect">
            <a:avLst/>
          </a:prstGeom>
          <a:noFill/>
        </p:spPr>
        <p:txBody>
          <a:bodyPr wrap="square" rtlCol="0">
            <a:spAutoFit/>
          </a:bodyPr>
          <a:lstStyle/>
          <a:p>
            <a:r>
              <a:rPr lang="fr-FR" b="1" dirty="0"/>
              <a:t>Is it working or not? </a:t>
            </a:r>
          </a:p>
        </p:txBody>
      </p:sp>
      <p:sp>
        <p:nvSpPr>
          <p:cNvPr id="45" name="ZoneTexte 44">
            <a:extLst>
              <a:ext uri="{FF2B5EF4-FFF2-40B4-BE49-F238E27FC236}">
                <a16:creationId xmlns:a16="http://schemas.microsoft.com/office/drawing/2014/main" id="{180F142D-001E-C8FE-1F10-EF6B527F65FD}"/>
              </a:ext>
            </a:extLst>
          </p:cNvPr>
          <p:cNvSpPr txBox="1"/>
          <p:nvPr/>
        </p:nvSpPr>
        <p:spPr>
          <a:xfrm>
            <a:off x="3269072" y="4325025"/>
            <a:ext cx="1298130" cy="1477328"/>
          </a:xfrm>
          <a:prstGeom prst="rect">
            <a:avLst/>
          </a:prstGeom>
          <a:noFill/>
        </p:spPr>
        <p:txBody>
          <a:bodyPr wrap="square" rtlCol="0">
            <a:spAutoFit/>
          </a:bodyPr>
          <a:lstStyle/>
          <a:p>
            <a:r>
              <a:rPr lang="fr-FR" b="1" dirty="0"/>
              <a:t>If it is working, where are the sensor values?</a:t>
            </a:r>
          </a:p>
        </p:txBody>
      </p:sp>
      <p:sp>
        <p:nvSpPr>
          <p:cNvPr id="2" name="Rectangle 1">
            <a:extLst>
              <a:ext uri="{FF2B5EF4-FFF2-40B4-BE49-F238E27FC236}">
                <a16:creationId xmlns:a16="http://schemas.microsoft.com/office/drawing/2014/main" id="{479D9242-C6A3-F0DD-D5F0-0F99179A1912}"/>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C8F66A0A-8EDF-17EB-B9CB-57671655CF75}"/>
              </a:ext>
            </a:extLst>
          </p:cNvPr>
          <p:cNvSpPr/>
          <p:nvPr/>
        </p:nvSpPr>
        <p:spPr>
          <a:xfrm>
            <a:off x="8968451" y="0"/>
            <a:ext cx="3223549"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Les anciens solution de sécurité</a:t>
            </a:r>
          </a:p>
        </p:txBody>
      </p:sp>
    </p:spTree>
    <p:extLst>
      <p:ext uri="{BB962C8B-B14F-4D97-AF65-F5344CB8AC3E}">
        <p14:creationId xmlns:p14="http://schemas.microsoft.com/office/powerpoint/2010/main" val="9813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E9C6327-7EF5-4E36-D167-B99CBAB65487}"/>
              </a:ext>
            </a:extLst>
          </p:cNvPr>
          <p:cNvSpPr>
            <a:spLocks noGrp="1"/>
          </p:cNvSpPr>
          <p:nvPr>
            <p:ph type="dt" sz="half" idx="10"/>
          </p:nvPr>
        </p:nvSpPr>
        <p:spPr/>
        <p:txBody>
          <a:bodyPr/>
          <a:lstStyle/>
          <a:p>
            <a:r>
              <a:rPr lang="fr-MA"/>
              <a:t>08/06/2023</a:t>
            </a:r>
            <a:endParaRPr lang="fr-FR"/>
          </a:p>
        </p:txBody>
      </p:sp>
      <p:sp>
        <p:nvSpPr>
          <p:cNvPr id="5" name="Espace réservé du pied de page 4">
            <a:extLst>
              <a:ext uri="{FF2B5EF4-FFF2-40B4-BE49-F238E27FC236}">
                <a16:creationId xmlns:a16="http://schemas.microsoft.com/office/drawing/2014/main" id="{9F1D48F8-392F-681C-B300-EFC59117C999}"/>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06E79737-D065-EDD4-3DA1-9994DCB2D548}"/>
              </a:ext>
            </a:extLst>
          </p:cNvPr>
          <p:cNvSpPr>
            <a:spLocks noGrp="1"/>
          </p:cNvSpPr>
          <p:nvPr>
            <p:ph type="sldNum" sz="quarter" idx="12"/>
          </p:nvPr>
        </p:nvSpPr>
        <p:spPr/>
        <p:txBody>
          <a:bodyPr/>
          <a:lstStyle/>
          <a:p>
            <a:fld id="{A6129E45-9499-C346-9F18-401FE5241589}" type="slidenum">
              <a:rPr lang="fr-FR" smtClean="0"/>
              <a:t>7</a:t>
            </a:fld>
            <a:endParaRPr lang="fr-FR"/>
          </a:p>
        </p:txBody>
      </p:sp>
      <p:pic>
        <p:nvPicPr>
          <p:cNvPr id="8" name="Image 7">
            <a:extLst>
              <a:ext uri="{FF2B5EF4-FFF2-40B4-BE49-F238E27FC236}">
                <a16:creationId xmlns:a16="http://schemas.microsoft.com/office/drawing/2014/main" id="{BE1CE88F-0E59-84AE-55B0-ADC98E9D3D87}"/>
              </a:ext>
            </a:extLst>
          </p:cNvPr>
          <p:cNvPicPr>
            <a:picLocks noChangeAspect="1"/>
          </p:cNvPicPr>
          <p:nvPr/>
        </p:nvPicPr>
        <p:blipFill>
          <a:blip r:embed="rId3"/>
          <a:stretch>
            <a:fillRect/>
          </a:stretch>
        </p:blipFill>
        <p:spPr>
          <a:xfrm>
            <a:off x="544854" y="1124744"/>
            <a:ext cx="2670826" cy="2664296"/>
          </a:xfrm>
          <a:prstGeom prst="rect">
            <a:avLst/>
          </a:prstGeom>
        </p:spPr>
      </p:pic>
      <p:sp>
        <p:nvSpPr>
          <p:cNvPr id="9" name="ZoneTexte 8">
            <a:extLst>
              <a:ext uri="{FF2B5EF4-FFF2-40B4-BE49-F238E27FC236}">
                <a16:creationId xmlns:a16="http://schemas.microsoft.com/office/drawing/2014/main" id="{A079EB39-4DDE-67F7-56A7-432F79809411}"/>
              </a:ext>
            </a:extLst>
          </p:cNvPr>
          <p:cNvSpPr txBox="1"/>
          <p:nvPr/>
        </p:nvSpPr>
        <p:spPr>
          <a:xfrm>
            <a:off x="838200" y="4005064"/>
            <a:ext cx="2232248" cy="1323439"/>
          </a:xfrm>
          <a:prstGeom prst="rect">
            <a:avLst/>
          </a:prstGeom>
          <a:noFill/>
        </p:spPr>
        <p:txBody>
          <a:bodyPr wrap="square" rtlCol="0">
            <a:spAutoFit/>
          </a:bodyPr>
          <a:lstStyle/>
          <a:p>
            <a:r>
              <a:rPr lang="fr-FR" sz="4000" b="1" dirty="0"/>
              <a:t>Internet of Things</a:t>
            </a:r>
          </a:p>
        </p:txBody>
      </p:sp>
      <p:pic>
        <p:nvPicPr>
          <p:cNvPr id="25" name="Image 24">
            <a:extLst>
              <a:ext uri="{FF2B5EF4-FFF2-40B4-BE49-F238E27FC236}">
                <a16:creationId xmlns:a16="http://schemas.microsoft.com/office/drawing/2014/main" id="{0F02C78C-A74A-EF5D-9E3D-AA8018404943}"/>
              </a:ext>
            </a:extLst>
          </p:cNvPr>
          <p:cNvPicPr>
            <a:picLocks noChangeAspect="1"/>
          </p:cNvPicPr>
          <p:nvPr/>
        </p:nvPicPr>
        <p:blipFill>
          <a:blip r:embed="rId4"/>
          <a:stretch>
            <a:fillRect/>
          </a:stretch>
        </p:blipFill>
        <p:spPr>
          <a:xfrm>
            <a:off x="3949589" y="1412776"/>
            <a:ext cx="4430539" cy="4430539"/>
          </a:xfrm>
          <a:prstGeom prst="rect">
            <a:avLst/>
          </a:prstGeom>
        </p:spPr>
      </p:pic>
      <p:pic>
        <p:nvPicPr>
          <p:cNvPr id="13" name="Image 12">
            <a:extLst>
              <a:ext uri="{FF2B5EF4-FFF2-40B4-BE49-F238E27FC236}">
                <a16:creationId xmlns:a16="http://schemas.microsoft.com/office/drawing/2014/main" id="{6C7E801C-9F5D-C02B-6647-BBA8FBBA033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3611" y1="37444" x2="41786" y2="39198"/>
                        <a14:backgroundMark x1="37667" y1="40889" x2="37667" y2="40889"/>
                        <a14:backgroundMark x1="35611" y1="43667" x2="35611" y2="43667"/>
                        <a14:backgroundMark x1="34889" y1="43000" x2="34889" y2="43000"/>
                        <a14:backgroundMark x1="37000" y1="40889" x2="34889" y2="41611"/>
                        <a14:backgroundMark x1="36278" y1="42278" x2="31444" y2="40222"/>
                        <a14:backgroundMark x1="34889" y1="40222" x2="37000" y2="42278"/>
                        <a14:backgroundMark x1="34611" y1="37389" x2="40111" y2="39889"/>
                        <a14:backgroundMark x1="33833" y1="39111" x2="37111" y2="39889"/>
                        <a14:backgroundMark x1="39889" y1="38500" x2="41444" y2="40222"/>
                      </a14:backgroundRemoval>
                    </a14:imgEffect>
                  </a14:imgLayer>
                </a14:imgProps>
              </a:ext>
            </a:extLst>
          </a:blip>
          <a:stretch>
            <a:fillRect/>
          </a:stretch>
        </p:blipFill>
        <p:spPr>
          <a:xfrm>
            <a:off x="5703470" y="2033084"/>
            <a:ext cx="1295237" cy="1295237"/>
          </a:xfrm>
          <a:prstGeom prst="rect">
            <a:avLst/>
          </a:prstGeom>
        </p:spPr>
      </p:pic>
      <p:pic>
        <p:nvPicPr>
          <p:cNvPr id="14" name="Image 13">
            <a:extLst>
              <a:ext uri="{FF2B5EF4-FFF2-40B4-BE49-F238E27FC236}">
                <a16:creationId xmlns:a16="http://schemas.microsoft.com/office/drawing/2014/main" id="{C4CD2FD9-C2D7-F274-FFF0-93449529DCC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4380" b="82215" l="10000" r="90000">
                        <a14:foregroundMark x1="44700" y1="26574" x2="46000" y2="29537"/>
                        <a14:foregroundMark x1="51300" y1="26296" x2="43600" y2="27037"/>
                        <a14:foregroundMark x1="52700" y1="26574" x2="55900" y2="25093"/>
                        <a14:foregroundMark x1="55900" y1="26296" x2="49500" y2="30093"/>
                        <a14:foregroundMark x1="48400" y1="27593" x2="57800" y2="22407"/>
                        <a14:foregroundMark x1="59400" y1="30556" x2="61800" y2="24630"/>
                        <a14:foregroundMark x1="55300" y1="25370" x2="44900" y2="27037"/>
                        <a14:foregroundMark x1="44900" y1="27778" x2="57900" y2="23241"/>
                        <a14:foregroundMark x1="55400" y1="27778" x2="58500" y2="25278"/>
                        <a14:foregroundMark x1="56100" y1="24259" x2="49600" y2="29630"/>
                        <a14:foregroundMark x1="47100" y1="30648" x2="56700" y2="21944"/>
                        <a14:foregroundMark x1="58800" y1="23796" x2="42500" y2="27130"/>
                        <a14:foregroundMark x1="58300" y1="31481" x2="52900" y2="28333"/>
                        <a14:foregroundMark x1="54600" y1="30926" x2="53900" y2="29630"/>
                        <a14:foregroundMark x1="54200" y1="30185" x2="55600" y2="29907"/>
                        <a14:foregroundMark x1="46500" y1="30000" x2="46500" y2="30000"/>
                        <a14:foregroundMark x1="44900" y1="30463" x2="45800" y2="30648"/>
                        <a14:foregroundMark x1="58200" y1="22963" x2="59200" y2="23519"/>
                        <a14:foregroundMark x1="59800" y1="22963" x2="58500" y2="25278"/>
                        <a14:foregroundMark x1="60000" y1="23333" x2="58600" y2="22870"/>
                        <a14:foregroundMark x1="61200" y1="23519" x2="59600" y2="23333"/>
                        <a14:foregroundMark x1="43659" y1="40379" x2="42900" y2="40370"/>
                        <a14:foregroundMark x1="44593" y1="40391" x2="43811" y2="40381"/>
                        <a14:foregroundMark x1="58000" y1="40556" x2="56921" y2="40543"/>
                        <a14:foregroundMark x1="42900" y1="40833" x2="44100" y2="41852"/>
                        <a14:backgroundMark x1="59208" y1="22032" x2="59900" y2="20926"/>
                        <a14:backgroundMark x1="53400" y1="40833" x2="45800" y2="40648"/>
                        <a14:backgroundMark x1="54400" y1="40370" x2="53300" y2="41204"/>
                        <a14:backgroundMark x1="54700" y1="42037" x2="55700" y2="40833"/>
                        <a14:backgroundMark x1="54700" y1="38704" x2="55200" y2="40648"/>
                      </a14:backgroundRemoval>
                    </a14:imgEffect>
                  </a14:imgLayer>
                </a14:imgProps>
              </a:ext>
            </a:extLst>
          </a:blip>
          <a:srcRect t="5900" b="9306"/>
          <a:stretch/>
        </p:blipFill>
        <p:spPr>
          <a:xfrm>
            <a:off x="4869622" y="2970217"/>
            <a:ext cx="1295236" cy="1186143"/>
          </a:xfrm>
          <a:prstGeom prst="rect">
            <a:avLst/>
          </a:prstGeom>
        </p:spPr>
      </p:pic>
      <p:pic>
        <p:nvPicPr>
          <p:cNvPr id="15" name="Image 14">
            <a:extLst>
              <a:ext uri="{FF2B5EF4-FFF2-40B4-BE49-F238E27FC236}">
                <a16:creationId xmlns:a16="http://schemas.microsoft.com/office/drawing/2014/main" id="{1AD98FA2-8D21-70BB-D0B5-F154B59A778C}"/>
              </a:ext>
            </a:extLst>
          </p:cNvPr>
          <p:cNvPicPr>
            <a:picLocks noChangeAspect="1"/>
          </p:cNvPicPr>
          <p:nvPr/>
        </p:nvPicPr>
        <p:blipFill rotWithShape="1">
          <a:blip r:embed="rId9"/>
          <a:srcRect b="26635"/>
          <a:stretch/>
        </p:blipFill>
        <p:spPr>
          <a:xfrm>
            <a:off x="4382941" y="2323126"/>
            <a:ext cx="973362" cy="781148"/>
          </a:xfrm>
          <a:prstGeom prst="rect">
            <a:avLst/>
          </a:prstGeom>
        </p:spPr>
      </p:pic>
      <p:pic>
        <p:nvPicPr>
          <p:cNvPr id="28" name="Image 27">
            <a:extLst>
              <a:ext uri="{FF2B5EF4-FFF2-40B4-BE49-F238E27FC236}">
                <a16:creationId xmlns:a16="http://schemas.microsoft.com/office/drawing/2014/main" id="{05E8BDA0-800A-1BFA-29C4-17B140CC8B2D}"/>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37969" y1="32396" x2="37969" y2="32396"/>
                        <a14:foregroundMark x1="38281" y1="32396" x2="38281" y2="32396"/>
                        <a14:foregroundMark x1="52656" y1="30104" x2="52656" y2="30104"/>
                        <a14:foregroundMark x1="42865" y1="64688" x2="42865" y2="64688"/>
                        <a14:foregroundMark x1="41563" y1="70573" x2="41563" y2="70573"/>
                        <a14:foregroundMark x1="62083" y1="66302" x2="62083" y2="66302"/>
                      </a14:backgroundRemoval>
                    </a14:imgEffect>
                  </a14:imgLayer>
                </a14:imgProps>
              </a:ext>
            </a:extLst>
          </a:blip>
          <a:srcRect l="21383" t="22420" r="24986" b="19661"/>
          <a:stretch/>
        </p:blipFill>
        <p:spPr>
          <a:xfrm>
            <a:off x="8832304" y="2132856"/>
            <a:ext cx="3133847" cy="3384377"/>
          </a:xfrm>
          <a:prstGeom prst="rect">
            <a:avLst/>
          </a:prstGeom>
        </p:spPr>
      </p:pic>
      <p:sp>
        <p:nvSpPr>
          <p:cNvPr id="2" name="Rectangle 1">
            <a:extLst>
              <a:ext uri="{FF2B5EF4-FFF2-40B4-BE49-F238E27FC236}">
                <a16:creationId xmlns:a16="http://schemas.microsoft.com/office/drawing/2014/main" id="{A4A355AD-7E0F-ACAB-5A97-4D8C7A3951C0}"/>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2AA46DB3-37A8-7F6A-6427-C3626EF6FC4C}"/>
              </a:ext>
            </a:extLst>
          </p:cNvPr>
          <p:cNvSpPr/>
          <p:nvPr/>
        </p:nvSpPr>
        <p:spPr>
          <a:xfrm>
            <a:off x="9948156" y="0"/>
            <a:ext cx="2240117"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Application de L’IoT</a:t>
            </a:r>
          </a:p>
        </p:txBody>
      </p:sp>
    </p:spTree>
    <p:extLst>
      <p:ext uri="{BB962C8B-B14F-4D97-AF65-F5344CB8AC3E}">
        <p14:creationId xmlns:p14="http://schemas.microsoft.com/office/powerpoint/2010/main" val="209533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CD68C0-CAA0-4675-8337-357988E29C3C}"/>
              </a:ext>
            </a:extLst>
          </p:cNvPr>
          <p:cNvSpPr>
            <a:spLocks noGrp="1"/>
          </p:cNvSpPr>
          <p:nvPr>
            <p:ph type="dt" sz="half" idx="10"/>
          </p:nvPr>
        </p:nvSpPr>
        <p:spPr/>
        <p:txBody>
          <a:bodyPr/>
          <a:lstStyle/>
          <a:p>
            <a:r>
              <a:rPr lang="fr-MA"/>
              <a:t>08/06/2023</a:t>
            </a:r>
            <a:endParaRPr lang="fr-FR"/>
          </a:p>
        </p:txBody>
      </p:sp>
      <p:sp>
        <p:nvSpPr>
          <p:cNvPr id="5" name="Espace réservé du pied de page 4">
            <a:extLst>
              <a:ext uri="{FF2B5EF4-FFF2-40B4-BE49-F238E27FC236}">
                <a16:creationId xmlns:a16="http://schemas.microsoft.com/office/drawing/2014/main" id="{B8ECE0AA-35A7-6D45-AA9A-BBFFCBE895B9}"/>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70E24B20-0668-E328-9756-82CD9383C747}"/>
              </a:ext>
            </a:extLst>
          </p:cNvPr>
          <p:cNvSpPr>
            <a:spLocks noGrp="1"/>
          </p:cNvSpPr>
          <p:nvPr>
            <p:ph type="sldNum" sz="quarter" idx="12"/>
          </p:nvPr>
        </p:nvSpPr>
        <p:spPr/>
        <p:txBody>
          <a:bodyPr/>
          <a:lstStyle/>
          <a:p>
            <a:fld id="{A6129E45-9499-C346-9F18-401FE5241589}" type="slidenum">
              <a:rPr lang="fr-FR" smtClean="0"/>
              <a:t>8</a:t>
            </a:fld>
            <a:endParaRPr lang="fr-FR"/>
          </a:p>
        </p:txBody>
      </p:sp>
      <p:pic>
        <p:nvPicPr>
          <p:cNvPr id="8" name="Image 7">
            <a:extLst>
              <a:ext uri="{FF2B5EF4-FFF2-40B4-BE49-F238E27FC236}">
                <a16:creationId xmlns:a16="http://schemas.microsoft.com/office/drawing/2014/main" id="{C9A3092E-B656-628D-85A9-480E958B78FE}"/>
              </a:ext>
            </a:extLst>
          </p:cNvPr>
          <p:cNvPicPr>
            <a:picLocks noChangeAspect="1"/>
          </p:cNvPicPr>
          <p:nvPr/>
        </p:nvPicPr>
        <p:blipFill>
          <a:blip r:embed="rId3"/>
          <a:stretch>
            <a:fillRect/>
          </a:stretch>
        </p:blipFill>
        <p:spPr>
          <a:xfrm>
            <a:off x="263350" y="1683058"/>
            <a:ext cx="4248461" cy="3491885"/>
          </a:xfrm>
          <a:prstGeom prst="rect">
            <a:avLst/>
          </a:prstGeom>
        </p:spPr>
      </p:pic>
      <p:cxnSp>
        <p:nvCxnSpPr>
          <p:cNvPr id="9" name="Connecteur droit 8">
            <a:extLst>
              <a:ext uri="{FF2B5EF4-FFF2-40B4-BE49-F238E27FC236}">
                <a16:creationId xmlns:a16="http://schemas.microsoft.com/office/drawing/2014/main" id="{876CD9F3-E4E2-B1B0-04C3-C732D01E23C7}"/>
              </a:ext>
            </a:extLst>
          </p:cNvPr>
          <p:cNvCxnSpPr>
            <a:cxnSpLocks/>
          </p:cNvCxnSpPr>
          <p:nvPr/>
        </p:nvCxnSpPr>
        <p:spPr>
          <a:xfrm>
            <a:off x="5087888" y="1393136"/>
            <a:ext cx="0" cy="4071729"/>
          </a:xfrm>
          <a:prstGeom prst="line">
            <a:avLst/>
          </a:prstGeom>
          <a:ln w="50800">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10" name="Image 9">
            <a:extLst>
              <a:ext uri="{FF2B5EF4-FFF2-40B4-BE49-F238E27FC236}">
                <a16:creationId xmlns:a16="http://schemas.microsoft.com/office/drawing/2014/main" id="{889AB3FB-D54A-2229-BD84-A0082A9EA98D}"/>
              </a:ext>
            </a:extLst>
          </p:cNvPr>
          <p:cNvPicPr>
            <a:picLocks noChangeAspect="1"/>
          </p:cNvPicPr>
          <p:nvPr/>
        </p:nvPicPr>
        <p:blipFill>
          <a:blip r:embed="rId4"/>
          <a:stretch>
            <a:fillRect/>
          </a:stretch>
        </p:blipFill>
        <p:spPr>
          <a:xfrm>
            <a:off x="6025636" y="318829"/>
            <a:ext cx="4799855" cy="2894147"/>
          </a:xfrm>
          <a:prstGeom prst="rect">
            <a:avLst/>
          </a:prstGeom>
        </p:spPr>
      </p:pic>
      <p:pic>
        <p:nvPicPr>
          <p:cNvPr id="11" name="Image 10">
            <a:extLst>
              <a:ext uri="{FF2B5EF4-FFF2-40B4-BE49-F238E27FC236}">
                <a16:creationId xmlns:a16="http://schemas.microsoft.com/office/drawing/2014/main" id="{1E0C1CFC-7993-BEA8-C078-636EE016E58F}"/>
              </a:ext>
            </a:extLst>
          </p:cNvPr>
          <p:cNvPicPr>
            <a:picLocks noChangeAspect="1"/>
          </p:cNvPicPr>
          <p:nvPr/>
        </p:nvPicPr>
        <p:blipFill>
          <a:blip r:embed="rId5"/>
          <a:stretch>
            <a:fillRect/>
          </a:stretch>
        </p:blipFill>
        <p:spPr>
          <a:xfrm>
            <a:off x="5921837" y="3271156"/>
            <a:ext cx="5014859" cy="2894148"/>
          </a:xfrm>
          <a:prstGeom prst="rect">
            <a:avLst/>
          </a:prstGeom>
        </p:spPr>
      </p:pic>
      <p:sp>
        <p:nvSpPr>
          <p:cNvPr id="12" name="ZoneTexte 11">
            <a:extLst>
              <a:ext uri="{FF2B5EF4-FFF2-40B4-BE49-F238E27FC236}">
                <a16:creationId xmlns:a16="http://schemas.microsoft.com/office/drawing/2014/main" id="{711C913F-BAA7-5BBA-C7FF-7AA594B8D318}"/>
              </a:ext>
            </a:extLst>
          </p:cNvPr>
          <p:cNvSpPr txBox="1"/>
          <p:nvPr/>
        </p:nvSpPr>
        <p:spPr>
          <a:xfrm>
            <a:off x="5082389" y="3059668"/>
            <a:ext cx="1678895" cy="369332"/>
          </a:xfrm>
          <a:prstGeom prst="rect">
            <a:avLst/>
          </a:prstGeom>
          <a:noFill/>
        </p:spPr>
        <p:txBody>
          <a:bodyPr wrap="square">
            <a:spAutoFit/>
          </a:bodyPr>
          <a:lstStyle/>
          <a:p>
            <a:pPr algn="l"/>
            <a:r>
              <a:rPr lang="fr-MA" b="0" i="0" u="none" strike="noStrike" cap="all" dirty="0">
                <a:solidFill>
                  <a:srgbClr val="212529"/>
                </a:solidFill>
                <a:effectLst/>
                <a:latin typeface="regular_bold"/>
              </a:rPr>
              <a:t>2023 - 2028</a:t>
            </a:r>
          </a:p>
        </p:txBody>
      </p:sp>
      <p:cxnSp>
        <p:nvCxnSpPr>
          <p:cNvPr id="14" name="Connecteur droit 13">
            <a:extLst>
              <a:ext uri="{FF2B5EF4-FFF2-40B4-BE49-F238E27FC236}">
                <a16:creationId xmlns:a16="http://schemas.microsoft.com/office/drawing/2014/main" id="{9AEC725B-3354-468E-2AF4-9962655FDFA4}"/>
              </a:ext>
            </a:extLst>
          </p:cNvPr>
          <p:cNvCxnSpPr>
            <a:cxnSpLocks/>
          </p:cNvCxnSpPr>
          <p:nvPr/>
        </p:nvCxnSpPr>
        <p:spPr>
          <a:xfrm>
            <a:off x="6600056" y="3212976"/>
            <a:ext cx="4229137" cy="0"/>
          </a:xfrm>
          <a:prstGeom prst="line">
            <a:avLst/>
          </a:prstGeom>
          <a:ln w="50800">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2" name="Rectangle 1">
            <a:extLst>
              <a:ext uri="{FF2B5EF4-FFF2-40B4-BE49-F238E27FC236}">
                <a16:creationId xmlns:a16="http://schemas.microsoft.com/office/drawing/2014/main" id="{C35CFEFB-60D0-B922-24D7-418AE4F87CB2}"/>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48D7BB50-EF3A-58D9-E216-CF60746A6E0C}"/>
              </a:ext>
            </a:extLst>
          </p:cNvPr>
          <p:cNvSpPr/>
          <p:nvPr/>
        </p:nvSpPr>
        <p:spPr>
          <a:xfrm>
            <a:off x="9256483" y="0"/>
            <a:ext cx="2960197"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SMART OFFICE &amp; Marché de l’IoT</a:t>
            </a:r>
          </a:p>
        </p:txBody>
      </p:sp>
    </p:spTree>
    <p:extLst>
      <p:ext uri="{BB962C8B-B14F-4D97-AF65-F5344CB8AC3E}">
        <p14:creationId xmlns:p14="http://schemas.microsoft.com/office/powerpoint/2010/main" val="41539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30140AC-43E0-169D-0327-FC67514CA11C}"/>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33F2681-ACDF-2F31-234F-19189794C871}"/>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28EFF7CC-B556-AB53-BCE9-28572257F6AD}"/>
              </a:ext>
            </a:extLst>
          </p:cNvPr>
          <p:cNvSpPr>
            <a:spLocks noGrp="1"/>
          </p:cNvSpPr>
          <p:nvPr>
            <p:ph type="sldNum" sz="quarter" idx="12"/>
          </p:nvPr>
        </p:nvSpPr>
        <p:spPr/>
        <p:txBody>
          <a:bodyPr/>
          <a:lstStyle/>
          <a:p>
            <a:fld id="{A6129E45-9499-C346-9F18-401FE5241589}" type="slidenum">
              <a:rPr lang="fr-FR" smtClean="0"/>
              <a:t>9</a:t>
            </a:fld>
            <a:endParaRPr lang="fr-FR"/>
          </a:p>
        </p:txBody>
      </p:sp>
      <p:sp>
        <p:nvSpPr>
          <p:cNvPr id="2" name="Rectangle 1">
            <a:extLst>
              <a:ext uri="{FF2B5EF4-FFF2-40B4-BE49-F238E27FC236}">
                <a16:creationId xmlns:a16="http://schemas.microsoft.com/office/drawing/2014/main" id="{4A1DD0DD-6F66-0664-09A1-ACEA1ADF7F18}"/>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007748E7-9436-E816-2724-F0F4593F6BCF}"/>
              </a:ext>
            </a:extLst>
          </p:cNvPr>
          <p:cNvSpPr/>
          <p:nvPr/>
        </p:nvSpPr>
        <p:spPr>
          <a:xfrm>
            <a:off x="8256240" y="0"/>
            <a:ext cx="393576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 </a:t>
            </a:r>
            <a:r>
              <a:rPr lang="fr-FR"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6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900" dirty="0">
              <a:effectLst/>
              <a:latin typeface="Times New Roman" panose="02020603050405020304" pitchFamily="18" charset="0"/>
              <a:ea typeface="Times New Roman" panose="02020603050405020304" pitchFamily="18" charset="0"/>
            </a:endParaRPr>
          </a:p>
        </p:txBody>
      </p:sp>
      <p:pic>
        <p:nvPicPr>
          <p:cNvPr id="13" name="Image 12">
            <a:extLst>
              <a:ext uri="{FF2B5EF4-FFF2-40B4-BE49-F238E27FC236}">
                <a16:creationId xmlns:a16="http://schemas.microsoft.com/office/drawing/2014/main" id="{842EF0FC-B1FF-907A-4E3E-9522E9D2A39B}"/>
              </a:ext>
            </a:extLst>
          </p:cNvPr>
          <p:cNvPicPr>
            <a:picLocks noChangeAspect="1"/>
          </p:cNvPicPr>
          <p:nvPr/>
        </p:nvPicPr>
        <p:blipFill rotWithShape="1">
          <a:blip r:embed="rId3"/>
          <a:srcRect l="27454" t="21211" r="25078" b="23814"/>
          <a:stretch/>
        </p:blipFill>
        <p:spPr>
          <a:xfrm>
            <a:off x="9934972" y="338554"/>
            <a:ext cx="578296" cy="617156"/>
          </a:xfrm>
          <a:prstGeom prst="rect">
            <a:avLst/>
          </a:prstGeom>
        </p:spPr>
      </p:pic>
      <p:pic>
        <p:nvPicPr>
          <p:cNvPr id="21" name="Image 20">
            <a:extLst>
              <a:ext uri="{FF2B5EF4-FFF2-40B4-BE49-F238E27FC236}">
                <a16:creationId xmlns:a16="http://schemas.microsoft.com/office/drawing/2014/main" id="{AE6E2740-206D-14F4-1D23-5A2FC4A7732A}"/>
              </a:ext>
            </a:extLst>
          </p:cNvPr>
          <p:cNvPicPr>
            <a:picLocks noChangeAspect="1"/>
          </p:cNvPicPr>
          <p:nvPr/>
        </p:nvPicPr>
        <p:blipFill>
          <a:blip r:embed="rId4"/>
          <a:stretch>
            <a:fillRect/>
          </a:stretch>
        </p:blipFill>
        <p:spPr>
          <a:xfrm>
            <a:off x="551384" y="2056152"/>
            <a:ext cx="4888678" cy="2745696"/>
          </a:xfrm>
          <a:prstGeom prst="rect">
            <a:avLst/>
          </a:prstGeom>
        </p:spPr>
      </p:pic>
      <p:cxnSp>
        <p:nvCxnSpPr>
          <p:cNvPr id="22" name="Connecteur droit 21">
            <a:extLst>
              <a:ext uri="{FF2B5EF4-FFF2-40B4-BE49-F238E27FC236}">
                <a16:creationId xmlns:a16="http://schemas.microsoft.com/office/drawing/2014/main" id="{E71850BA-D3C3-9D06-2A4B-0953255A24B1}"/>
              </a:ext>
            </a:extLst>
          </p:cNvPr>
          <p:cNvCxnSpPr>
            <a:cxnSpLocks/>
          </p:cNvCxnSpPr>
          <p:nvPr/>
        </p:nvCxnSpPr>
        <p:spPr>
          <a:xfrm>
            <a:off x="6240016" y="1469336"/>
            <a:ext cx="0" cy="4071729"/>
          </a:xfrm>
          <a:prstGeom prst="line">
            <a:avLst/>
          </a:prstGeom>
          <a:ln w="50800">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grpSp>
        <p:nvGrpSpPr>
          <p:cNvPr id="44" name="Groupe 43">
            <a:extLst>
              <a:ext uri="{FF2B5EF4-FFF2-40B4-BE49-F238E27FC236}">
                <a16:creationId xmlns:a16="http://schemas.microsoft.com/office/drawing/2014/main" id="{C8BF231F-2B05-6961-6652-439AAECC7CBD}"/>
              </a:ext>
            </a:extLst>
          </p:cNvPr>
          <p:cNvGrpSpPr/>
          <p:nvPr/>
        </p:nvGrpSpPr>
        <p:grpSpPr>
          <a:xfrm>
            <a:off x="6744072" y="1241872"/>
            <a:ext cx="4014899" cy="4841573"/>
            <a:chOff x="7176120" y="1241872"/>
            <a:chExt cx="4014899" cy="4841573"/>
          </a:xfrm>
        </p:grpSpPr>
        <p:pic>
          <p:nvPicPr>
            <p:cNvPr id="37" name="Graphique 36">
              <a:extLst>
                <a:ext uri="{FF2B5EF4-FFF2-40B4-BE49-F238E27FC236}">
                  <a16:creationId xmlns:a16="http://schemas.microsoft.com/office/drawing/2014/main" id="{B67CB23B-326B-8C1A-2C69-827C84BFB0B2}"/>
                </a:ext>
              </a:extLst>
            </p:cNvPr>
            <p:cNvPicPr>
              <a:picLocks noChangeAspect="1"/>
            </p:cNvPicPr>
            <p:nvPr/>
          </p:nvPicPr>
          <p:blipFill rotWithShape="1">
            <a:blip r:embed="rId5">
              <a:extLst>
                <a:ext uri="{96DAC541-7B7A-43D3-8B79-37D633B846F1}">
                  <asvg:svgBlip xmlns:asvg="http://schemas.microsoft.com/office/drawing/2016/SVG/main" xmlns="" r:embed="rId6"/>
                </a:ext>
              </a:extLst>
            </a:blip>
            <a:srcRect l="21646" t="10988" r="20370" b="19089"/>
            <a:stretch/>
          </p:blipFill>
          <p:spPr>
            <a:xfrm>
              <a:off x="7176120" y="1241872"/>
              <a:ext cx="4014899" cy="4841573"/>
            </a:xfrm>
            <a:prstGeom prst="rect">
              <a:avLst/>
            </a:prstGeom>
          </p:spPr>
        </p:pic>
        <p:pic>
          <p:nvPicPr>
            <p:cNvPr id="27" name="Image 26">
              <a:extLst>
                <a:ext uri="{FF2B5EF4-FFF2-40B4-BE49-F238E27FC236}">
                  <a16:creationId xmlns:a16="http://schemas.microsoft.com/office/drawing/2014/main" id="{44D25D2E-4605-5C5C-A9D7-F4BB68FB6E9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53611" y1="37444" x2="41786" y2="39198"/>
                          <a14:backgroundMark x1="37667" y1="40889" x2="37667" y2="40889"/>
                          <a14:backgroundMark x1="35611" y1="43667" x2="35611" y2="43667"/>
                          <a14:backgroundMark x1="34889" y1="43000" x2="34889" y2="43000"/>
                          <a14:backgroundMark x1="37000" y1="40889" x2="34889" y2="41611"/>
                          <a14:backgroundMark x1="36278" y1="42278" x2="31444" y2="40222"/>
                          <a14:backgroundMark x1="34889" y1="40222" x2="37000" y2="42278"/>
                          <a14:backgroundMark x1="34611" y1="37389" x2="40111" y2="39889"/>
                          <a14:backgroundMark x1="33833" y1="39111" x2="37111" y2="39889"/>
                          <a14:backgroundMark x1="39889" y1="38500" x2="41444" y2="40222"/>
                        </a14:backgroundRemoval>
                      </a14:imgEffect>
                    </a14:imgLayer>
                  </a14:imgProps>
                </a:ext>
              </a:extLst>
            </a:blip>
            <a:srcRect l="21791" t="25278" r="19428" b="15539"/>
            <a:stretch/>
          </p:blipFill>
          <p:spPr>
            <a:xfrm>
              <a:off x="7464152" y="4437112"/>
              <a:ext cx="504056" cy="507510"/>
            </a:xfrm>
            <a:prstGeom prst="rect">
              <a:avLst/>
            </a:prstGeom>
          </p:spPr>
        </p:pic>
        <p:pic>
          <p:nvPicPr>
            <p:cNvPr id="28" name="Image 27">
              <a:extLst>
                <a:ext uri="{FF2B5EF4-FFF2-40B4-BE49-F238E27FC236}">
                  <a16:creationId xmlns:a16="http://schemas.microsoft.com/office/drawing/2014/main" id="{CD05C8E7-EB72-7955-7955-71ACF74D1881}"/>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4380" b="82215" l="10000" r="90000">
                          <a14:foregroundMark x1="44700" y1="26574" x2="46000" y2="29537"/>
                          <a14:foregroundMark x1="51300" y1="26296" x2="43600" y2="27037"/>
                          <a14:foregroundMark x1="52700" y1="26574" x2="55900" y2="25093"/>
                          <a14:foregroundMark x1="55900" y1="26296" x2="49500" y2="30093"/>
                          <a14:foregroundMark x1="48400" y1="27593" x2="57800" y2="22407"/>
                          <a14:foregroundMark x1="59400" y1="30556" x2="61800" y2="24630"/>
                          <a14:foregroundMark x1="55300" y1="25370" x2="44900" y2="27037"/>
                          <a14:foregroundMark x1="44900" y1="27778" x2="57900" y2="23241"/>
                          <a14:foregroundMark x1="55400" y1="27778" x2="58500" y2="25278"/>
                          <a14:foregroundMark x1="56100" y1="24259" x2="49600" y2="29630"/>
                          <a14:foregroundMark x1="47100" y1="30648" x2="56700" y2="21944"/>
                          <a14:foregroundMark x1="58800" y1="23796" x2="42500" y2="27130"/>
                          <a14:foregroundMark x1="58300" y1="31481" x2="52900" y2="28333"/>
                          <a14:foregroundMark x1="54600" y1="30926" x2="53900" y2="29630"/>
                          <a14:foregroundMark x1="54200" y1="30185" x2="55600" y2="29907"/>
                          <a14:foregroundMark x1="46500" y1="30000" x2="46500" y2="30000"/>
                          <a14:foregroundMark x1="44900" y1="30463" x2="45800" y2="30648"/>
                          <a14:foregroundMark x1="58200" y1="22963" x2="59200" y2="23519"/>
                          <a14:foregroundMark x1="59800" y1="22963" x2="58500" y2="25278"/>
                          <a14:foregroundMark x1="60000" y1="23333" x2="58600" y2="22870"/>
                          <a14:foregroundMark x1="61200" y1="23519" x2="59600" y2="23333"/>
                          <a14:foregroundMark x1="43659" y1="40379" x2="42900" y2="40370"/>
                          <a14:foregroundMark x1="44593" y1="40391" x2="43811" y2="40381"/>
                          <a14:foregroundMark x1="58000" y1="40556" x2="56921" y2="40543"/>
                          <a14:foregroundMark x1="42900" y1="40833" x2="44100" y2="41852"/>
                          <a14:backgroundMark x1="59208" y1="22032" x2="59900" y2="20926"/>
                          <a14:backgroundMark x1="53400" y1="40833" x2="45800" y2="40648"/>
                          <a14:backgroundMark x1="54400" y1="40370" x2="53300" y2="41204"/>
                          <a14:backgroundMark x1="54700" y1="42037" x2="55700" y2="40833"/>
                          <a14:backgroundMark x1="54700" y1="38704" x2="55200" y2="40648"/>
                        </a14:backgroundRemoval>
                      </a14:imgEffect>
                    </a14:imgLayer>
                  </a14:imgProps>
                </a:ext>
              </a:extLst>
            </a:blip>
            <a:srcRect t="5900" b="9306"/>
            <a:stretch/>
          </p:blipFill>
          <p:spPr>
            <a:xfrm>
              <a:off x="8971973" y="1469336"/>
              <a:ext cx="803177" cy="735528"/>
            </a:xfrm>
            <a:prstGeom prst="rect">
              <a:avLst/>
            </a:prstGeom>
          </p:spPr>
        </p:pic>
        <p:pic>
          <p:nvPicPr>
            <p:cNvPr id="29" name="Image 28">
              <a:extLst>
                <a:ext uri="{FF2B5EF4-FFF2-40B4-BE49-F238E27FC236}">
                  <a16:creationId xmlns:a16="http://schemas.microsoft.com/office/drawing/2014/main" id="{19D61C82-A6B3-7600-3399-516BFFDF235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852" b="52963" l="16765" r="80276">
                          <a14:foregroundMark x1="40434" y1="8148" x2="40434" y2="8148"/>
                          <a14:foregroundMark x1="57199" y1="2222" x2="57199" y2="2222"/>
                          <a14:foregroundMark x1="45957" y1="2222" x2="45957" y2="2222"/>
                          <a14:foregroundMark x1="57594" y1="12407" x2="57594" y2="12407"/>
                          <a14:foregroundMark x1="54438" y1="17407" x2="54438" y2="17407"/>
                          <a14:foregroundMark x1="49704" y1="26667" x2="49704" y2="26667"/>
                          <a14:foregroundMark x1="54438" y1="23704" x2="54438" y2="23704"/>
                          <a14:foregroundMark x1="54438" y1="23704" x2="54438" y2="23704"/>
                          <a14:foregroundMark x1="54438" y1="23704" x2="54438" y2="23704"/>
                          <a14:foregroundMark x1="54438" y1="23704" x2="54438" y2="23704"/>
                          <a14:foregroundMark x1="54438" y1="23704" x2="54438" y2="23704"/>
                          <a14:foregroundMark x1="54438" y1="23704" x2="54438" y2="23704"/>
                          <a14:foregroundMark x1="54438" y1="23704" x2="54438" y2="23704"/>
                          <a14:foregroundMark x1="54438" y1="23704" x2="54438" y2="23704"/>
                          <a14:foregroundMark x1="54438" y1="23704" x2="54438" y2="23704"/>
                          <a14:foregroundMark x1="47929" y1="25741" x2="47929" y2="25741"/>
                          <a14:foregroundMark x1="47929" y1="25741" x2="47929" y2="25741"/>
                          <a14:foregroundMark x1="47929" y1="25741" x2="47929" y2="25741"/>
                          <a14:foregroundMark x1="47929" y1="25741" x2="47929" y2="25741"/>
                          <a14:foregroundMark x1="47929" y1="25741" x2="59763" y2="24259"/>
                          <a14:foregroundMark x1="45562" y1="32778" x2="45562" y2="32778"/>
                          <a14:foregroundMark x1="45562" y1="32963" x2="45562" y2="32963"/>
                          <a14:foregroundMark x1="60750" y1="35185" x2="60750" y2="35185"/>
                          <a14:foregroundMark x1="60750" y1="35185" x2="60750" y2="35185"/>
                          <a14:foregroundMark x1="70020" y1="34259" x2="70020" y2="34259"/>
                          <a14:foregroundMark x1="70020" y1="34259" x2="70020" y2="34259"/>
                          <a14:foregroundMark x1="80473" y1="33889" x2="80473" y2="33889"/>
                          <a14:foregroundMark x1="80473" y1="33889" x2="80473" y2="33889"/>
                          <a14:foregroundMark x1="73176" y1="45926" x2="73176" y2="45926"/>
                          <a14:foregroundMark x1="73176" y1="46111" x2="73176" y2="46111"/>
                          <a14:foregroundMark x1="67653" y1="46667" x2="67653" y2="46667"/>
                          <a14:foregroundMark x1="67653" y1="46667" x2="67653" y2="46667"/>
                          <a14:foregroundMark x1="68639" y1="45926" x2="68639" y2="45926"/>
                          <a14:foregroundMark x1="68639" y1="46111" x2="68639" y2="46111"/>
                          <a14:foregroundMark x1="68639" y1="46111" x2="68639" y2="46111"/>
                          <a14:foregroundMark x1="68639" y1="46111" x2="68639" y2="46111"/>
                          <a14:foregroundMark x1="68639" y1="46111" x2="68639" y2="46111"/>
                          <a14:foregroundMark x1="68639" y1="46111" x2="68639" y2="46111"/>
                          <a14:foregroundMark x1="58580" y1="41111" x2="58580" y2="41111"/>
                          <a14:foregroundMark x1="58974" y1="41296" x2="58974" y2="41296"/>
                          <a14:foregroundMark x1="58974" y1="41296" x2="58974" y2="41296"/>
                          <a14:foregroundMark x1="39250" y1="40185" x2="39250" y2="40185"/>
                          <a14:foregroundMark x1="39250" y1="40185" x2="39250" y2="40185"/>
                          <a14:foregroundMark x1="39250" y1="40185" x2="39250" y2="40185"/>
                          <a14:foregroundMark x1="50493" y1="40741" x2="50493" y2="40741"/>
                          <a14:foregroundMark x1="50690" y1="41111" x2="50690" y2="41111"/>
                          <a14:foregroundMark x1="55030" y1="41111" x2="43590" y2="41296"/>
                          <a14:foregroundMark x1="42604" y1="40556" x2="59566" y2="40556"/>
                          <a14:foregroundMark x1="23274" y1="39630" x2="24655" y2="39074"/>
                          <a14:foregroundMark x1="16765" y1="31296" x2="16765" y2="31296"/>
                          <a14:foregroundMark x1="16765" y1="31296" x2="16765" y2="31296"/>
                          <a14:foregroundMark x1="23077" y1="46481" x2="23077" y2="46481"/>
                          <a14:foregroundMark x1="23077" y1="46481" x2="23077" y2="46481"/>
                          <a14:foregroundMark x1="50493" y1="51296" x2="50493" y2="51296"/>
                          <a14:foregroundMark x1="50493" y1="51296" x2="50493" y2="51296"/>
                          <a14:foregroundMark x1="50493" y1="51296" x2="50493" y2="51296"/>
                          <a14:foregroundMark x1="53057" y1="51296" x2="53057" y2="51296"/>
                          <a14:foregroundMark x1="53057" y1="51296" x2="47140" y2="50000"/>
                          <a14:foregroundMark x1="54241" y1="51296" x2="54241" y2="51296"/>
                          <a14:foregroundMark x1="54241" y1="51296" x2="47732" y2="48519"/>
                        </a14:backgroundRemoval>
                      </a14:imgEffect>
                    </a14:imgLayer>
                  </a14:imgProps>
                </a:ext>
              </a:extLst>
            </a:blip>
            <a:srcRect l="14892" t="1" r="13387" b="40898"/>
            <a:stretch/>
          </p:blipFill>
          <p:spPr>
            <a:xfrm>
              <a:off x="10272464" y="2933567"/>
              <a:ext cx="618221" cy="557265"/>
            </a:xfrm>
            <a:prstGeom prst="rect">
              <a:avLst/>
            </a:prstGeom>
          </p:spPr>
        </p:pic>
        <p:pic>
          <p:nvPicPr>
            <p:cNvPr id="41" name="Image 40">
              <a:extLst>
                <a:ext uri="{FF2B5EF4-FFF2-40B4-BE49-F238E27FC236}">
                  <a16:creationId xmlns:a16="http://schemas.microsoft.com/office/drawing/2014/main" id="{E68F9C07-5B38-42FA-5C91-DE7A1170BC80}"/>
                </a:ext>
              </a:extLst>
            </p:cNvPr>
            <p:cNvPicPr>
              <a:picLocks noChangeAspect="1"/>
            </p:cNvPicPr>
            <p:nvPr/>
          </p:nvPicPr>
          <p:blipFill>
            <a:blip r:embed="rId13"/>
            <a:stretch>
              <a:fillRect/>
            </a:stretch>
          </p:blipFill>
          <p:spPr>
            <a:xfrm rot="10641713" flipV="1">
              <a:off x="10546611" y="5402996"/>
              <a:ext cx="276136" cy="276136"/>
            </a:xfrm>
            <a:prstGeom prst="rect">
              <a:avLst/>
            </a:prstGeom>
          </p:spPr>
        </p:pic>
        <p:pic>
          <p:nvPicPr>
            <p:cNvPr id="43" name="Image 42">
              <a:extLst>
                <a:ext uri="{FF2B5EF4-FFF2-40B4-BE49-F238E27FC236}">
                  <a16:creationId xmlns:a16="http://schemas.microsoft.com/office/drawing/2014/main" id="{4DFCAE44-014E-F7FB-712A-27157778DC36}"/>
                </a:ext>
              </a:extLst>
            </p:cNvPr>
            <p:cNvPicPr>
              <a:picLocks noChangeAspect="1"/>
            </p:cNvPicPr>
            <p:nvPr/>
          </p:nvPicPr>
          <p:blipFill>
            <a:blip r:embed="rId14"/>
            <a:stretch>
              <a:fillRect/>
            </a:stretch>
          </p:blipFill>
          <p:spPr>
            <a:xfrm>
              <a:off x="9032661" y="3820205"/>
              <a:ext cx="742489" cy="735528"/>
            </a:xfrm>
            <a:prstGeom prst="rect">
              <a:avLst/>
            </a:prstGeom>
          </p:spPr>
        </p:pic>
      </p:grpSp>
    </p:spTree>
    <p:extLst>
      <p:ext uri="{BB962C8B-B14F-4D97-AF65-F5344CB8AC3E}">
        <p14:creationId xmlns:p14="http://schemas.microsoft.com/office/powerpoint/2010/main" val="183808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3497</TotalTime>
  <Words>1128</Words>
  <Application>Microsoft Office PowerPoint</Application>
  <PresentationFormat>Grand écran</PresentationFormat>
  <Paragraphs>365</Paragraphs>
  <Slides>43</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43</vt:i4>
      </vt:variant>
    </vt:vector>
  </HeadingPairs>
  <TitlesOfParts>
    <vt:vector size="54" baseType="lpstr">
      <vt:lpstr>-apple-system</vt:lpstr>
      <vt:lpstr>Arial</vt:lpstr>
      <vt:lpstr>Calibri</vt:lpstr>
      <vt:lpstr>Calibri Light</vt:lpstr>
      <vt:lpstr>Cooper Black</vt:lpstr>
      <vt:lpstr>Hiragino Kaku Gothic Std W8</vt:lpstr>
      <vt:lpstr>inherit</vt:lpstr>
      <vt:lpstr>regular_bold</vt:lpstr>
      <vt:lpstr>Times New Roman</vt:lpstr>
      <vt:lpstr>TimesNewRomanPS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MOUNTASSIR  IDRISSI YASSINE</dc:creator>
  <cp:lastModifiedBy>lenovo</cp:lastModifiedBy>
  <cp:revision>10</cp:revision>
  <dcterms:created xsi:type="dcterms:W3CDTF">2023-06-04T22:55:34Z</dcterms:created>
  <dcterms:modified xsi:type="dcterms:W3CDTF">2023-06-09T07:44:08Z</dcterms:modified>
</cp:coreProperties>
</file>